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0F9C9-2A8D-496B-8415-AF1198716C2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6725A-66DA-4235-A2AF-224EFADA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1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514E57D-83D2-752B-BF96-933F2897256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96140" y="1358692"/>
            <a:ext cx="9570128" cy="4460217"/>
          </a:xfrm>
        </p:spPr>
        <p:txBody>
          <a:bodyPr/>
          <a:lstStyle>
            <a:lvl1pPr marL="571500" marR="0" indent="-57150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571500" marR="0" lvl="0" indent="-57150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dirty="0"/>
              <a:t>در اسلاید اول عنوان مقاله، نام و نام خانوادگی نویسندگان،نام دانشگاه/سازمان/شرکت ذکر شود. همچنین در نظر داشته باشید که مدت زمان ارائه </a:t>
            </a:r>
            <a:r>
              <a:rPr lang="fa-IR" dirty="0">
                <a:solidFill>
                  <a:srgbClr val="FF0000"/>
                </a:solidFill>
              </a:rPr>
              <a:t>10 دقیقه </a:t>
            </a:r>
            <a:r>
              <a:rPr lang="fa-IR" dirty="0"/>
              <a:t>می باشد و </a:t>
            </a:r>
            <a:r>
              <a:rPr lang="fa-IR" dirty="0">
                <a:solidFill>
                  <a:srgbClr val="FF0000"/>
                </a:solidFill>
              </a:rPr>
              <a:t>5 دقیقه </a:t>
            </a:r>
            <a:r>
              <a:rPr lang="fa-IR" dirty="0"/>
              <a:t>نیز به پرسش و پاسخ اختصاص داده شده است لذا تعداد اسلاید ها حداکثر 15 عدد تنظیم شود.</a:t>
            </a:r>
          </a:p>
          <a:p>
            <a:endParaRPr lang="fa-IR" dirty="0"/>
          </a:p>
          <a:p>
            <a:endParaRPr lang="fa-IR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16DA4FC-6D3C-F93B-D910-353CEDD5BA00}"/>
              </a:ext>
            </a:extLst>
          </p:cNvPr>
          <p:cNvSpPr txBox="1">
            <a:spLocks/>
          </p:cNvSpPr>
          <p:nvPr userDrawn="1"/>
        </p:nvSpPr>
        <p:spPr>
          <a:xfrm>
            <a:off x="0" y="-14396"/>
            <a:ext cx="12192000" cy="1158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itr" panose="00000700000000000000" pitchFamily="2" charset="-78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a-IR" sz="2000" dirty="0">
                <a:solidFill>
                  <a:schemeClr val="bg2">
                    <a:lumMod val="50000"/>
                  </a:schemeClr>
                </a:solidFill>
              </a:rPr>
              <a:t>کنفرانس ژئوفیزیک کاربردی در معادن</a:t>
            </a:r>
          </a:p>
          <a:p>
            <a:pPr algn="ctr">
              <a:lnSpc>
                <a:spcPct val="150000"/>
              </a:lnSpc>
            </a:pPr>
            <a:r>
              <a:rPr lang="fa-IR" sz="1400" dirty="0">
                <a:solidFill>
                  <a:schemeClr val="bg2">
                    <a:lumMod val="50000"/>
                  </a:schemeClr>
                </a:solidFill>
              </a:rPr>
              <a:t>15 الی 16 اسفندماه 1402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BE0139-6501-A120-1CB8-7E4A1AF15B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787" y="-255095"/>
            <a:ext cx="2028241" cy="163971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2FF6E2-0C22-1C54-5FC2-C4B23A65F609}"/>
              </a:ext>
            </a:extLst>
          </p:cNvPr>
          <p:cNvCxnSpPr>
            <a:cxnSpLocks/>
          </p:cNvCxnSpPr>
          <p:nvPr userDrawn="1"/>
        </p:nvCxnSpPr>
        <p:spPr>
          <a:xfrm>
            <a:off x="70282" y="6303148"/>
            <a:ext cx="12192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8E5FD462-51EC-9923-A501-F57717401F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0"/>
            <a:ext cx="457939" cy="365125"/>
          </a:xfrm>
          <a:noFill/>
        </p:spPr>
        <p:txBody>
          <a:bodyPr/>
          <a:lstStyle>
            <a:lvl1pPr marL="0" algn="l" defTabSz="914400" rtl="1" eaLnBrk="1" latinLnBrk="0" hangingPunct="1">
              <a:defRPr lang="en-US" sz="1800" b="1" u="non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2  Elm Border" panose="00000400000000000000" pitchFamily="2" charset="-78"/>
              </a:defRPr>
            </a:lvl1pPr>
          </a:lstStyle>
          <a:p>
            <a:fld id="{0BCDBF75-ACD1-4144-BC3C-D0B5FF256F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6F8CABA5-29DB-A00B-9F4D-DE582AB5A88C}"/>
              </a:ext>
            </a:extLst>
          </p:cNvPr>
          <p:cNvSpPr txBox="1">
            <a:spLocks/>
          </p:cNvSpPr>
          <p:nvPr userDrawn="1"/>
        </p:nvSpPr>
        <p:spPr>
          <a:xfrm>
            <a:off x="759781" y="2452125"/>
            <a:ext cx="10515600" cy="4548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a-I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F07267-B189-B41F-E11F-BC65E51E73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495" y="-451969"/>
            <a:ext cx="2485956" cy="17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3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99704-3507-8738-0B13-C6E5C12AA7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143927"/>
            <a:ext cx="10515600" cy="477837"/>
          </a:xfrm>
          <a:noFill/>
        </p:spPr>
        <p:txBody>
          <a:bodyPr anchor="b"/>
          <a:lstStyle>
            <a:lvl1pPr algn="just" rtl="1">
              <a:defRPr sz="2800"/>
            </a:lvl1pPr>
          </a:lstStyle>
          <a:p>
            <a:r>
              <a:rPr lang="fa-IR" dirty="0"/>
              <a:t>عنوان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4E57D-83D2-752B-BF96-933F2897256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1683877"/>
            <a:ext cx="10515600" cy="4548247"/>
          </a:xfrm>
        </p:spPr>
        <p:txBody>
          <a:bodyPr/>
          <a:lstStyle>
            <a:lvl1pPr marL="0" indent="0" algn="just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a-IR" dirty="0"/>
              <a:t>متن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E77CF-C9B5-902D-75A9-8D357DA809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0"/>
            <a:ext cx="457939" cy="365125"/>
          </a:xfrm>
          <a:noFill/>
        </p:spPr>
        <p:txBody>
          <a:bodyPr/>
          <a:lstStyle>
            <a:lvl1pPr marL="0" algn="l" defTabSz="914400" rtl="1" eaLnBrk="1" latinLnBrk="0" hangingPunct="1">
              <a:defRPr lang="en-US" sz="1800" b="1" u="non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2  Elm Border" panose="00000400000000000000" pitchFamily="2" charset="-78"/>
              </a:defRPr>
            </a:lvl1pPr>
          </a:lstStyle>
          <a:p>
            <a:fld id="{0BCDBF75-ACD1-4144-BC3C-D0B5FF256F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3B687-7D74-EB64-0048-BA6D78293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6555" y="6356350"/>
            <a:ext cx="5330301" cy="365125"/>
          </a:xfrm>
        </p:spPr>
        <p:txBody>
          <a:bodyPr/>
          <a:lstStyle>
            <a:lvl1pPr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defRPr>
            </a:lvl1pPr>
          </a:lstStyle>
          <a:p>
            <a:pPr algn="r" rtl="1"/>
            <a:r>
              <a:rPr lang="fa-IR" dirty="0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706F6-C1E9-60A6-EC7E-A67EAEC7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1631" y="6356350"/>
            <a:ext cx="3852169" cy="365125"/>
          </a:xfrm>
        </p:spPr>
        <p:txBody>
          <a:bodyPr/>
          <a:lstStyle>
            <a:lvl1pPr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a-IR" dirty="0"/>
              <a:t>نام ارائه دهنده: </a:t>
            </a: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16DA4FC-6D3C-F93B-D910-353CEDD5BA00}"/>
              </a:ext>
            </a:extLst>
          </p:cNvPr>
          <p:cNvSpPr txBox="1">
            <a:spLocks/>
          </p:cNvSpPr>
          <p:nvPr userDrawn="1"/>
        </p:nvSpPr>
        <p:spPr>
          <a:xfrm>
            <a:off x="0" y="-14395"/>
            <a:ext cx="12192000" cy="7068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itr" panose="00000700000000000000" pitchFamily="2" charset="-78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a-IR" sz="2200" dirty="0">
                <a:solidFill>
                  <a:schemeClr val="bg2">
                    <a:lumMod val="50000"/>
                  </a:schemeClr>
                </a:solidFill>
              </a:rPr>
              <a:t>کنفرانس ژئوفیزیک کاربردی در معادن</a:t>
            </a:r>
          </a:p>
          <a:p>
            <a:pPr algn="ctr">
              <a:lnSpc>
                <a:spcPct val="150000"/>
              </a:lnSpc>
            </a:pPr>
            <a:r>
              <a:rPr lang="fa-IR" sz="1400" dirty="0">
                <a:solidFill>
                  <a:schemeClr val="bg2">
                    <a:lumMod val="50000"/>
                  </a:schemeClr>
                </a:solidFill>
              </a:rPr>
              <a:t>15 الی 16 اسفندماه 1402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BE0139-6501-A120-1CB8-7E4A1AF15B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18" y="-158597"/>
            <a:ext cx="1258536" cy="101745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2FF6E2-0C22-1C54-5FC2-C4B23A65F609}"/>
              </a:ext>
            </a:extLst>
          </p:cNvPr>
          <p:cNvCxnSpPr>
            <a:cxnSpLocks/>
          </p:cNvCxnSpPr>
          <p:nvPr userDrawn="1"/>
        </p:nvCxnSpPr>
        <p:spPr>
          <a:xfrm>
            <a:off x="70282" y="6303148"/>
            <a:ext cx="12192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E73BB0-B0BF-B238-49AF-B200E92C61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3192" y="-557639"/>
            <a:ext cx="2381871" cy="168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95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E215B-64DC-245D-C656-E08150C2B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1999" cy="1038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کنفرانس ژئوفیزیک کاربردی در معادن</a:t>
            </a:r>
            <a:br>
              <a:rPr lang="fa-IR" dirty="0"/>
            </a:br>
            <a:r>
              <a:rPr lang="fa-IR" dirty="0"/>
              <a:t>15 الی 16 اسفندماه 1402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4B1A0-5505-BCA3-CDB9-1D418A023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fa-I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A4958-BA8C-0359-074A-D9B7ED66E7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ایمیل ارائه دهنده: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CF272-50A7-F687-5040-040BCB299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fa-IR"/>
              <a:t>نام ارائه دهنده: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81A4D-313B-1DDD-AEFE-8CF825194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04C9833F-884A-412E-8B97-87E271C376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97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Titr" panose="00000700000000000000" pitchFamily="2" charset="-78"/>
        </a:defRPr>
      </a:lvl1pPr>
    </p:titleStyle>
    <p:bodyStyle>
      <a:lvl1pPr marL="0" indent="0" algn="ct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3077D0B-F615-A13B-9EB8-646145C90F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EA461C-F347-26A7-4288-B560D8F29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3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3AA7F-24CD-A86C-5B80-491A2298DD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3DECD-476E-A8F4-A51F-32922FCE7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113DB-5A10-0127-434C-D2B735C5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73DD7-6D82-361A-434D-A92B7B9DD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BF9E0-86FF-6578-62E6-D4053B42B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01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F5188-98C3-8A3F-C5AA-CAEC15FBB5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F17D0-54FA-4C25-3EFC-579CC50AFC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BDAEB-A536-E3FB-8C22-9A0CF314A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B4AC7-62C0-2B85-3E83-384ED2CA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DAC9D-BFE5-CDA3-2C87-C4F4230C2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44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D0276-73B1-397E-EBF0-7C00F41AFB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71CC95-720A-9539-2732-F674A5F2A7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C8826-2CF6-294F-49C2-C3B2E8542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41443-8F4C-813D-25CB-BB82183F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44986-5B78-716A-22CD-9ADA8B4D0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32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20298-40A0-1C94-F51E-3D18B87F53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CC53C-93D3-23EB-3C41-4FA9D5F154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3A481-688C-6BDA-3263-AF04E647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AFDDE-C11F-23C7-7D40-642665B2F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3B177-CA0A-9B81-F8DE-7E0C432E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12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A354B-CA51-5912-051E-4585E3CBEB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FC8E6-EB69-C0BA-DD31-9B6DC1314C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D8B7B-1585-82FE-3F90-1D1BD605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ED91E-1EB0-4508-44B1-1370002D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1771D-99A7-E015-8A72-361D3CF1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0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D747-E745-3022-99F1-85E304A9E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6855-DCCF-14E7-8475-87A94CB433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814AF-A878-0DCD-C352-BD42ED4CB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66EA5-1A64-87F8-937F-D00C8154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2F8A7-2C21-6A44-D0D7-3542A435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8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AC2F3-50EF-074E-CE1D-2618BB809F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7BCD4-E1C7-51C6-3DE1-A86D65058D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2BAFC-E5F4-3408-B405-9CB95F45F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ACCE4-F334-948B-C3FE-DE268E8C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C6CA5-EA32-B6B7-7474-5CF78DB87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0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9F9A-125B-E400-DB52-0F045B142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14DBE-711D-E73B-DA6C-A6A79A93EE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CE23B-3D58-327B-FB0D-9FEBC6B1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805AB-CB5A-42F2-DB29-C24FFAA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5CB4F-A657-8AEE-C83C-3426CC1D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6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6F195-D8C8-2430-0173-9CC5944708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5C67D-6CFC-A0F2-714B-1195EFCB22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E48B2-F435-0C8B-0691-46BC6BF6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2C1B3-A6E3-516E-0723-A9C1C5A1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D0C20-76BE-9535-3B70-2B6BF90E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82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33CC-062B-DB3A-3A1E-B7C783DF1E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D047D-8C8A-7C62-AC47-D3B0F71C6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EFAB4-71AF-053E-0A92-7319649ED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5508E-9C17-420B-A31A-D1D9ECF5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6E855-C722-60DB-D07D-CC68B009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8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A7BB9-C4F5-B6DD-69C2-45BCE74E32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F48DF-696F-D4E5-6381-D79183EE25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28038-8003-518B-6C0D-9E12AFD8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FFC6F-86F4-35E2-1686-3C5D955D3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08CFB-048B-0CA6-01EC-65E0AAC07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2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8E999-C5AD-ADF5-FBE8-223EC16FD7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86288-9A46-6130-E967-C905B5F62E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CD25B-5BA0-A385-D803-D29E6DB3F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5A82F-6A0F-062C-3222-6134DF80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A590D-31AE-C809-EC72-8D332F2D8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47EF-254F-5264-60AD-C096FBC90F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359F94-6353-1FBA-D315-E19C7EA09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5A050-3045-DDC2-3C20-F8A81CFB5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39210-44E7-04B4-F530-C7C42BE3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22E07-A208-EB87-788D-A131EF60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23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83BD-2E38-2296-AEFC-293300A9A7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EBE0C0-B9DB-2478-0DB7-5BB0FA3D6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331C7-B303-264A-3696-99DA7AA06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BF75-ACD1-4144-BC3C-D0B5FF256FA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4D3ED-7391-03D6-E9A9-C9E40494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fa-IR"/>
              <a:t>ایمیل ارائه دهنده: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39CAF-8D29-889D-C2E5-84D396557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/>
              <a:t>نام ارائه دهنده: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6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Times New Roman"/>
        <a:ea typeface=""/>
        <a:cs typeface="B Nazanin"/>
      </a:majorFont>
      <a:minorFont>
        <a:latin typeface="Times New Roman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127</Words>
  <Application>Microsoft Office PowerPoint</Application>
  <PresentationFormat>Widescreen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khosravi2265@outlook.com</dc:creator>
  <cp:lastModifiedBy>mojtaba khosravi</cp:lastModifiedBy>
  <cp:revision>17</cp:revision>
  <dcterms:created xsi:type="dcterms:W3CDTF">2022-10-13T16:45:17Z</dcterms:created>
  <dcterms:modified xsi:type="dcterms:W3CDTF">2024-02-19T15:23:32Z</dcterms:modified>
</cp:coreProperties>
</file>