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5203150" cy="36004500"/>
  <p:notesSz cx="14663738" cy="20926425"/>
  <p:defaultTextStyle>
    <a:defPPr>
      <a:defRPr lang="en-US"/>
    </a:defPPr>
    <a:lvl1pPr algn="l" rtl="0" fontAlgn="base">
      <a:spcBef>
        <a:spcPct val="0"/>
      </a:spcBef>
      <a:spcAft>
        <a:spcPct val="0"/>
      </a:spcAft>
      <a:defRPr sz="6900" kern="1200">
        <a:solidFill>
          <a:schemeClr val="tx1"/>
        </a:solidFill>
        <a:latin typeface="Arial" charset="0"/>
        <a:ea typeface="+mn-ea"/>
        <a:cs typeface="Arial" charset="0"/>
      </a:defRPr>
    </a:lvl1pPr>
    <a:lvl2pPr marL="457200" algn="l" rtl="0" fontAlgn="base">
      <a:spcBef>
        <a:spcPct val="0"/>
      </a:spcBef>
      <a:spcAft>
        <a:spcPct val="0"/>
      </a:spcAft>
      <a:defRPr sz="6900" kern="1200">
        <a:solidFill>
          <a:schemeClr val="tx1"/>
        </a:solidFill>
        <a:latin typeface="Arial" charset="0"/>
        <a:ea typeface="+mn-ea"/>
        <a:cs typeface="Arial" charset="0"/>
      </a:defRPr>
    </a:lvl2pPr>
    <a:lvl3pPr marL="914400" algn="l" rtl="0" fontAlgn="base">
      <a:spcBef>
        <a:spcPct val="0"/>
      </a:spcBef>
      <a:spcAft>
        <a:spcPct val="0"/>
      </a:spcAft>
      <a:defRPr sz="6900" kern="1200">
        <a:solidFill>
          <a:schemeClr val="tx1"/>
        </a:solidFill>
        <a:latin typeface="Arial" charset="0"/>
        <a:ea typeface="+mn-ea"/>
        <a:cs typeface="Arial" charset="0"/>
      </a:defRPr>
    </a:lvl3pPr>
    <a:lvl4pPr marL="1371600" algn="l" rtl="0" fontAlgn="base">
      <a:spcBef>
        <a:spcPct val="0"/>
      </a:spcBef>
      <a:spcAft>
        <a:spcPct val="0"/>
      </a:spcAft>
      <a:defRPr sz="6900" kern="1200">
        <a:solidFill>
          <a:schemeClr val="tx1"/>
        </a:solidFill>
        <a:latin typeface="Arial" charset="0"/>
        <a:ea typeface="+mn-ea"/>
        <a:cs typeface="Arial" charset="0"/>
      </a:defRPr>
    </a:lvl4pPr>
    <a:lvl5pPr marL="1828800" algn="l" rtl="0" fontAlgn="base">
      <a:spcBef>
        <a:spcPct val="0"/>
      </a:spcBef>
      <a:spcAft>
        <a:spcPct val="0"/>
      </a:spcAft>
      <a:defRPr sz="6900" kern="1200">
        <a:solidFill>
          <a:schemeClr val="tx1"/>
        </a:solidFill>
        <a:latin typeface="Arial" charset="0"/>
        <a:ea typeface="+mn-ea"/>
        <a:cs typeface="Arial" charset="0"/>
      </a:defRPr>
    </a:lvl5pPr>
    <a:lvl6pPr marL="2286000" algn="l" defTabSz="914400" rtl="0" eaLnBrk="1" latinLnBrk="0" hangingPunct="1">
      <a:defRPr sz="6900" kern="1200">
        <a:solidFill>
          <a:schemeClr val="tx1"/>
        </a:solidFill>
        <a:latin typeface="Arial" charset="0"/>
        <a:ea typeface="+mn-ea"/>
        <a:cs typeface="Arial" charset="0"/>
      </a:defRPr>
    </a:lvl6pPr>
    <a:lvl7pPr marL="2743200" algn="l" defTabSz="914400" rtl="0" eaLnBrk="1" latinLnBrk="0" hangingPunct="1">
      <a:defRPr sz="6900" kern="1200">
        <a:solidFill>
          <a:schemeClr val="tx1"/>
        </a:solidFill>
        <a:latin typeface="Arial" charset="0"/>
        <a:ea typeface="+mn-ea"/>
        <a:cs typeface="Arial" charset="0"/>
      </a:defRPr>
    </a:lvl7pPr>
    <a:lvl8pPr marL="3200400" algn="l" defTabSz="914400" rtl="0" eaLnBrk="1" latinLnBrk="0" hangingPunct="1">
      <a:defRPr sz="6900" kern="1200">
        <a:solidFill>
          <a:schemeClr val="tx1"/>
        </a:solidFill>
        <a:latin typeface="Arial" charset="0"/>
        <a:ea typeface="+mn-ea"/>
        <a:cs typeface="Arial" charset="0"/>
      </a:defRPr>
    </a:lvl8pPr>
    <a:lvl9pPr marL="3657600" algn="l" defTabSz="914400" rtl="0" eaLnBrk="1" latinLnBrk="0" hangingPunct="1">
      <a:defRPr sz="6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1340">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660"/>
  </p:normalViewPr>
  <p:slideViewPr>
    <p:cSldViewPr>
      <p:cViewPr>
        <p:scale>
          <a:sx n="58" d="100"/>
          <a:sy n="58" d="100"/>
        </p:scale>
        <p:origin x="-1526" y="-4834"/>
      </p:cViewPr>
      <p:guideLst>
        <p:guide orient="horz" pos="11340"/>
        <p:guide pos="793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0F7E4B-E42D-4227-A7A4-E15A44CD53AE}"/>
              </a:ext>
            </a:extLst>
          </p:cNvPr>
          <p:cNvSpPr>
            <a:spLocks noGrp="1"/>
          </p:cNvSpPr>
          <p:nvPr>
            <p:ph type="hdr" sz="quarter"/>
          </p:nvPr>
        </p:nvSpPr>
        <p:spPr>
          <a:xfrm>
            <a:off x="0" y="0"/>
            <a:ext cx="6354763" cy="1049338"/>
          </a:xfrm>
          <a:prstGeom prst="rect">
            <a:avLst/>
          </a:prstGeom>
        </p:spPr>
        <p:txBody>
          <a:bodyPr vert="horz" lIns="91440" tIns="45720" rIns="91440" bIns="45720" rtlCol="0"/>
          <a:lstStyle>
            <a:lvl1pPr algn="l">
              <a:defRPr sz="1200"/>
            </a:lvl1pPr>
          </a:lstStyle>
          <a:p>
            <a:r>
              <a:rPr lang="fa-IR"/>
              <a:t>بیستمین کنفرانس ژئوفیزیک ایران</a:t>
            </a:r>
            <a:endParaRPr lang="en-US"/>
          </a:p>
        </p:txBody>
      </p:sp>
      <p:sp>
        <p:nvSpPr>
          <p:cNvPr id="3" name="Date Placeholder 2">
            <a:extLst>
              <a:ext uri="{FF2B5EF4-FFF2-40B4-BE49-F238E27FC236}">
                <a16:creationId xmlns:a16="http://schemas.microsoft.com/office/drawing/2014/main" id="{632EED44-B53A-4A4C-8187-F307FD4DB542}"/>
              </a:ext>
            </a:extLst>
          </p:cNvPr>
          <p:cNvSpPr>
            <a:spLocks noGrp="1"/>
          </p:cNvSpPr>
          <p:nvPr>
            <p:ph type="dt" sz="quarter" idx="1"/>
          </p:nvPr>
        </p:nvSpPr>
        <p:spPr>
          <a:xfrm>
            <a:off x="8305800" y="0"/>
            <a:ext cx="6354763" cy="1049338"/>
          </a:xfrm>
          <a:prstGeom prst="rect">
            <a:avLst/>
          </a:prstGeom>
        </p:spPr>
        <p:txBody>
          <a:bodyPr vert="horz" lIns="91440" tIns="45720" rIns="91440" bIns="45720" rtlCol="0"/>
          <a:lstStyle>
            <a:lvl1pPr algn="r">
              <a:defRPr sz="1200"/>
            </a:lvl1pPr>
          </a:lstStyle>
          <a:p>
            <a:fld id="{5D7C6BF0-385E-4023-82D4-1D8B626CC129}" type="datetimeFigureOut">
              <a:rPr lang="en-US" smtClean="0"/>
              <a:t>2/28/2024</a:t>
            </a:fld>
            <a:endParaRPr lang="en-US"/>
          </a:p>
        </p:txBody>
      </p:sp>
      <p:sp>
        <p:nvSpPr>
          <p:cNvPr id="4" name="Footer Placeholder 3">
            <a:extLst>
              <a:ext uri="{FF2B5EF4-FFF2-40B4-BE49-F238E27FC236}">
                <a16:creationId xmlns:a16="http://schemas.microsoft.com/office/drawing/2014/main" id="{B83D0C48-1C83-4B2B-B2D7-1E9F8201200F}"/>
              </a:ext>
            </a:extLst>
          </p:cNvPr>
          <p:cNvSpPr>
            <a:spLocks noGrp="1"/>
          </p:cNvSpPr>
          <p:nvPr>
            <p:ph type="ftr" sz="quarter" idx="2"/>
          </p:nvPr>
        </p:nvSpPr>
        <p:spPr>
          <a:xfrm>
            <a:off x="0" y="19877088"/>
            <a:ext cx="6354763" cy="10493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EEE820C-0819-46B4-B755-ED92E4A95CC2}"/>
              </a:ext>
            </a:extLst>
          </p:cNvPr>
          <p:cNvSpPr>
            <a:spLocks noGrp="1"/>
          </p:cNvSpPr>
          <p:nvPr>
            <p:ph type="sldNum" sz="quarter" idx="3"/>
          </p:nvPr>
        </p:nvSpPr>
        <p:spPr>
          <a:xfrm>
            <a:off x="8305800" y="19877088"/>
            <a:ext cx="6354763" cy="1049337"/>
          </a:xfrm>
          <a:prstGeom prst="rect">
            <a:avLst/>
          </a:prstGeom>
        </p:spPr>
        <p:txBody>
          <a:bodyPr vert="horz" lIns="91440" tIns="45720" rIns="91440" bIns="45720" rtlCol="0" anchor="b"/>
          <a:lstStyle>
            <a:lvl1pPr algn="r">
              <a:defRPr sz="1200"/>
            </a:lvl1pPr>
          </a:lstStyle>
          <a:p>
            <a:fld id="{5D51690D-FC80-4482-A380-479F56DF9DB0}" type="slidenum">
              <a:rPr lang="en-US" smtClean="0"/>
              <a:t>‹#›</a:t>
            </a:fld>
            <a:endParaRPr lang="en-US"/>
          </a:p>
        </p:txBody>
      </p:sp>
    </p:spTree>
    <p:extLst>
      <p:ext uri="{BB962C8B-B14F-4D97-AF65-F5344CB8AC3E}">
        <p14:creationId xmlns:p14="http://schemas.microsoft.com/office/powerpoint/2010/main" val="264502575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354763" cy="1049338"/>
          </a:xfrm>
          <a:prstGeom prst="rect">
            <a:avLst/>
          </a:prstGeom>
        </p:spPr>
        <p:txBody>
          <a:bodyPr vert="horz" lIns="91440" tIns="45720" rIns="91440" bIns="45720" rtlCol="0"/>
          <a:lstStyle>
            <a:lvl1pPr algn="l">
              <a:defRPr sz="1200"/>
            </a:lvl1pPr>
          </a:lstStyle>
          <a:p>
            <a:r>
              <a:rPr lang="fa-IR"/>
              <a:t>بیستمین کنفرانس ژئوفیزیک ایران</a:t>
            </a:r>
            <a:endParaRPr lang="en-US"/>
          </a:p>
        </p:txBody>
      </p:sp>
      <p:sp>
        <p:nvSpPr>
          <p:cNvPr id="3" name="Date Placeholder 2"/>
          <p:cNvSpPr>
            <a:spLocks noGrp="1"/>
          </p:cNvSpPr>
          <p:nvPr>
            <p:ph type="dt" idx="1"/>
          </p:nvPr>
        </p:nvSpPr>
        <p:spPr>
          <a:xfrm>
            <a:off x="8305800" y="0"/>
            <a:ext cx="6354763" cy="1049338"/>
          </a:xfrm>
          <a:prstGeom prst="rect">
            <a:avLst/>
          </a:prstGeom>
        </p:spPr>
        <p:txBody>
          <a:bodyPr vert="horz" lIns="91440" tIns="45720" rIns="91440" bIns="45720" rtlCol="0"/>
          <a:lstStyle>
            <a:lvl1pPr algn="r">
              <a:defRPr sz="1200"/>
            </a:lvl1pPr>
          </a:lstStyle>
          <a:p>
            <a:fld id="{DAFE9734-C032-44E2-9387-BDAA55EA4093}" type="datetimeFigureOut">
              <a:rPr lang="en-US" smtClean="0"/>
              <a:t>2/28/2024</a:t>
            </a:fld>
            <a:endParaRPr lang="en-US"/>
          </a:p>
        </p:txBody>
      </p:sp>
      <p:sp>
        <p:nvSpPr>
          <p:cNvPr id="4" name="Slide Image Placeholder 3"/>
          <p:cNvSpPr>
            <a:spLocks noGrp="1" noRot="1" noChangeAspect="1"/>
          </p:cNvSpPr>
          <p:nvPr>
            <p:ph type="sldImg" idx="2"/>
          </p:nvPr>
        </p:nvSpPr>
        <p:spPr>
          <a:xfrm>
            <a:off x="4859338" y="2616200"/>
            <a:ext cx="4945062" cy="70627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466850" y="10071100"/>
            <a:ext cx="11730038" cy="82391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9877088"/>
            <a:ext cx="6354763" cy="10493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8305800" y="19877088"/>
            <a:ext cx="6354763" cy="1049337"/>
          </a:xfrm>
          <a:prstGeom prst="rect">
            <a:avLst/>
          </a:prstGeom>
        </p:spPr>
        <p:txBody>
          <a:bodyPr vert="horz" lIns="91440" tIns="45720" rIns="91440" bIns="45720" rtlCol="0" anchor="b"/>
          <a:lstStyle>
            <a:lvl1pPr algn="r">
              <a:defRPr sz="1200"/>
            </a:lvl1pPr>
          </a:lstStyle>
          <a:p>
            <a:fld id="{563FE582-523D-491C-89B0-FBF6A62EC1A8}" type="slidenum">
              <a:rPr lang="en-US" smtClean="0"/>
              <a:t>‹#›</a:t>
            </a:fld>
            <a:endParaRPr lang="en-US"/>
          </a:p>
        </p:txBody>
      </p:sp>
    </p:spTree>
    <p:extLst>
      <p:ext uri="{BB962C8B-B14F-4D97-AF65-F5344CB8AC3E}">
        <p14:creationId xmlns:p14="http://schemas.microsoft.com/office/powerpoint/2010/main" val="2313302227"/>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475" y="3166158"/>
            <a:ext cx="22682200" cy="4276042"/>
          </a:xfrm>
          <a:ln w="28575">
            <a:solidFill>
              <a:schemeClr val="tx2">
                <a:lumMod val="95000"/>
                <a:lumOff val="5000"/>
              </a:schemeClr>
            </a:solidFill>
          </a:ln>
        </p:spPr>
        <p:txBody>
          <a:bodyPr/>
          <a:lstStyle>
            <a:lvl1pPr>
              <a:defRPr>
                <a:ln w="19050">
                  <a:solidFill>
                    <a:schemeClr val="tx1"/>
                  </a:solidFill>
                </a:ln>
                <a:solidFill>
                  <a:sysClr val="windowText" lastClr="000000"/>
                </a:solidFill>
              </a:defRPr>
            </a:lvl1pPr>
          </a:lstStyle>
          <a:p>
            <a:endParaRPr lang="en-US" dirty="0"/>
          </a:p>
        </p:txBody>
      </p:sp>
      <p:sp>
        <p:nvSpPr>
          <p:cNvPr id="3" name="Content Placeholder 2"/>
          <p:cNvSpPr>
            <a:spLocks noGrp="1"/>
          </p:cNvSpPr>
          <p:nvPr>
            <p:ph sz="half" idx="1"/>
          </p:nvPr>
        </p:nvSpPr>
        <p:spPr>
          <a:xfrm>
            <a:off x="1260475" y="8401050"/>
            <a:ext cx="11264900" cy="23761700"/>
          </a:xfrm>
          <a:ln w="19050">
            <a:solidFill>
              <a:schemeClr val="tx2">
                <a:lumMod val="95000"/>
                <a:lumOff val="5000"/>
              </a:schemeClr>
            </a:solidFill>
          </a:ln>
        </p:spPr>
        <p:txBody>
          <a:bodyPr/>
          <a:lstStyle>
            <a:lvl1pPr marL="0" indent="0" algn="just" rtl="1">
              <a:buNone/>
              <a:defRPr sz="2800">
                <a:ln w="19050">
                  <a:solidFill>
                    <a:schemeClr val="tx1"/>
                  </a:solidFill>
                </a:ln>
                <a:solidFill>
                  <a:sysClr val="windowText" lastClr="000000"/>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4" name="Content Placeholder 3"/>
          <p:cNvSpPr>
            <a:spLocks noGrp="1"/>
          </p:cNvSpPr>
          <p:nvPr>
            <p:ph sz="half" idx="2"/>
          </p:nvPr>
        </p:nvSpPr>
        <p:spPr>
          <a:xfrm>
            <a:off x="12677775" y="8401050"/>
            <a:ext cx="11264900" cy="23761700"/>
          </a:xfrm>
          <a:ln w="19050">
            <a:solidFill>
              <a:schemeClr val="tx2">
                <a:lumMod val="95000"/>
                <a:lumOff val="5000"/>
              </a:schemeClr>
            </a:solidFill>
          </a:ln>
        </p:spPr>
        <p:txBody>
          <a:bodyPr/>
          <a:lstStyle>
            <a:lvl1pPr marL="0" indent="0" algn="just" rtl="1">
              <a:buNone/>
              <a:defRPr sz="2800">
                <a:ln w="19050">
                  <a:solidFill>
                    <a:schemeClr val="tx1"/>
                  </a:solidFill>
                </a:ln>
                <a:solidFill>
                  <a:sysClr val="windowText" lastClr="000000"/>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Rectangle 4"/>
          <p:cNvSpPr>
            <a:spLocks noGrp="1" noChangeArrowheads="1"/>
          </p:cNvSpPr>
          <p:nvPr>
            <p:ph type="dt" sz="half" idx="10"/>
          </p:nvPr>
        </p:nvSpPr>
        <p:spPr>
          <a:xfrm>
            <a:off x="1260475" y="32403850"/>
            <a:ext cx="4356324" cy="3312033"/>
          </a:xfrm>
          <a:ln/>
        </p:spPr>
        <p:style>
          <a:lnRef idx="2">
            <a:schemeClr val="accent4"/>
          </a:lnRef>
          <a:fillRef idx="1">
            <a:schemeClr val="lt1"/>
          </a:fillRef>
          <a:effectRef idx="0">
            <a:schemeClr val="accent4"/>
          </a:effectRef>
          <a:fontRef idx="minor">
            <a:schemeClr val="dk1"/>
          </a:fontRef>
        </p:style>
        <p:txBody>
          <a:bodyPr/>
          <a:lstStyle>
            <a:lvl1pPr>
              <a:defRPr sz="4400"/>
            </a:lvl1pPr>
          </a:lstStyle>
          <a:p>
            <a:pPr algn="ctr" rtl="1">
              <a:defRPr/>
            </a:pPr>
            <a:r>
              <a:rPr lang="en-US"/>
              <a:t>محل عکس پرسنلی ارائه دهنده:</a:t>
            </a:r>
            <a:endParaRPr lang="en-US" dirty="0"/>
          </a:p>
        </p:txBody>
      </p:sp>
      <p:sp>
        <p:nvSpPr>
          <p:cNvPr id="7" name="Rectangle 6"/>
          <p:cNvSpPr>
            <a:spLocks noGrp="1" noChangeArrowheads="1"/>
          </p:cNvSpPr>
          <p:nvPr>
            <p:ph type="sldNum" sz="quarter" idx="12"/>
          </p:nvPr>
        </p:nvSpPr>
        <p:spPr>
          <a:xfrm>
            <a:off x="7272983" y="32403850"/>
            <a:ext cx="16669692" cy="3312033"/>
          </a:xfrm>
          <a:ln/>
        </p:spPr>
        <p:style>
          <a:lnRef idx="2">
            <a:schemeClr val="accent4"/>
          </a:lnRef>
          <a:fillRef idx="1">
            <a:schemeClr val="lt1"/>
          </a:fillRef>
          <a:effectRef idx="0">
            <a:schemeClr val="accent4"/>
          </a:effectRef>
          <a:fontRef idx="minor">
            <a:schemeClr val="dk1"/>
          </a:fontRef>
        </p:style>
        <p:txBody>
          <a:bodyPr/>
          <a:lstStyle>
            <a:lvl1pPr>
              <a:defRPr sz="3600" b="1">
                <a:cs typeface="B Nazanin" panose="00000400000000000000" pitchFamily="2" charset="-78"/>
              </a:defRPr>
            </a:lvl1pPr>
          </a:lstStyle>
          <a:p>
            <a:pPr>
              <a:defRPr/>
            </a:pPr>
            <a:r>
              <a:rPr lang="fa-IR" dirty="0"/>
              <a:t>منابع:</a:t>
            </a:r>
            <a:endParaRPr lang="en-US" dirty="0"/>
          </a:p>
        </p:txBody>
      </p:sp>
      <mc:AlternateContent xmlns:mc="http://schemas.openxmlformats.org/markup-compatibility/2006" xmlns:a14="http://schemas.microsoft.com/office/drawing/2010/main">
        <mc:Choice Requires="a14">
          <p:sp>
            <p:nvSpPr>
              <p:cNvPr id="8" name="Title Placeholder 1">
                <a:extLst>
                  <a:ext uri="{FF2B5EF4-FFF2-40B4-BE49-F238E27FC236}">
                    <a16:creationId xmlns:a16="http://schemas.microsoft.com/office/drawing/2014/main" id="{07602D36-0385-8A9F-2984-F75CB4A20E64}"/>
                  </a:ext>
                </a:extLst>
              </p:cNvPr>
              <p:cNvSpPr txBox="1">
                <a:spLocks/>
              </p:cNvSpPr>
              <p:nvPr userDrawn="1"/>
            </p:nvSpPr>
            <p:spPr>
              <a:xfrm>
                <a:off x="0" y="-14396"/>
                <a:ext cx="25203150" cy="3110990"/>
              </a:xfrm>
              <a:prstGeom prst="rect">
                <a:avLst/>
              </a:prstGeom>
              <a:solidFill>
                <a:schemeClr val="accent6">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3200" kern="1200">
                    <a:solidFill>
                      <a:schemeClr val="tx1"/>
                    </a:solidFill>
                    <a:latin typeface="+mj-lt"/>
                    <a:ea typeface="+mj-ea"/>
                    <a:cs typeface="Titr" panose="00000700000000000000" pitchFamily="2" charset="-78"/>
                  </a:defRPr>
                </a:lvl1pPr>
              </a:lstStyle>
              <a:p>
                <a:pPr algn="ctr"/>
                <a:r>
                  <a:rPr lang="fa-IR" sz="6000" dirty="0">
                    <a:solidFill>
                      <a:schemeClr val="bg1"/>
                    </a:solidFill>
                  </a:rPr>
                  <a:t>کنفرانس ژئوفیزیک کاربردی در معادن</a:t>
                </a:r>
              </a:p>
              <a:p>
                <a:pPr algn="ctr"/>
                <a14:m>
                  <m:oMath xmlns:m="http://schemas.openxmlformats.org/officeDocument/2006/math">
                    <m:sSup>
                      <m:sSupPr>
                        <m:ctrlPr>
                          <a:rPr lang="en-US" sz="2800" i="1" smtClean="0">
                            <a:solidFill>
                              <a:schemeClr val="bg1"/>
                            </a:solidFill>
                            <a:latin typeface="Cambria Math" panose="02040503050406030204" pitchFamily="18" charset="0"/>
                          </a:rPr>
                        </m:ctrlPr>
                      </m:sSupPr>
                      <m:e>
                        <m:r>
                          <a:rPr lang="fa-IR" sz="2800" b="0" i="1" smtClean="0">
                            <a:solidFill>
                              <a:schemeClr val="bg1"/>
                            </a:solidFill>
                            <a:latin typeface="Cambria Math" panose="02040503050406030204" pitchFamily="18" charset="0"/>
                          </a:rPr>
                          <m:t>1</m:t>
                        </m:r>
                      </m:e>
                      <m:sup>
                        <m:r>
                          <a:rPr lang="en-US" sz="2800" b="0" i="1" smtClean="0">
                            <a:solidFill>
                              <a:schemeClr val="bg1"/>
                            </a:solidFill>
                            <a:latin typeface="Cambria Math" panose="02040503050406030204" pitchFamily="18" charset="0"/>
                          </a:rPr>
                          <m:t>𝑡</m:t>
                        </m:r>
                        <m:r>
                          <a:rPr lang="en-US" sz="2800" b="0" i="1" smtClean="0">
                            <a:solidFill>
                              <a:schemeClr val="bg1"/>
                            </a:solidFill>
                            <a:latin typeface="Cambria Math" panose="02040503050406030204" pitchFamily="18" charset="0"/>
                          </a:rPr>
                          <m:t>h</m:t>
                        </m:r>
                      </m:sup>
                    </m:sSup>
                  </m:oMath>
                </a14:m>
                <a:r>
                  <a:rPr lang="en-US" sz="2800" dirty="0">
                    <a:solidFill>
                      <a:schemeClr val="bg1"/>
                    </a:solidFill>
                  </a:rPr>
                  <a:t>Conference on Applied Geophysics in Mines (</a:t>
                </a:r>
                <a:r>
                  <a:rPr lang="en-US" sz="2800" dirty="0" err="1">
                    <a:solidFill>
                      <a:schemeClr val="bg1"/>
                    </a:solidFill>
                  </a:rPr>
                  <a:t>GeoMine</a:t>
                </a:r>
                <a:r>
                  <a:rPr lang="en-US" sz="2800" dirty="0">
                    <a:solidFill>
                      <a:schemeClr val="bg1"/>
                    </a:solidFill>
                  </a:rPr>
                  <a:t>)</a:t>
                </a:r>
              </a:p>
            </p:txBody>
          </p:sp>
        </mc:Choice>
        <mc:Fallback xmlns="">
          <p:sp>
            <p:nvSpPr>
              <p:cNvPr id="8" name="Title Placeholder 1">
                <a:extLst>
                  <a:ext uri="{FF2B5EF4-FFF2-40B4-BE49-F238E27FC236}">
                    <a16:creationId xmlns:a16="http://schemas.microsoft.com/office/drawing/2014/main" id="{07602D36-0385-8A9F-2984-F75CB4A20E64}"/>
                  </a:ext>
                </a:extLst>
              </p:cNvPr>
              <p:cNvSpPr txBox="1">
                <a:spLocks noRot="1" noChangeAspect="1" noMove="1" noResize="1" noEditPoints="1" noAdjustHandles="1" noChangeArrowheads="1" noChangeShapeType="1" noTextEdit="1"/>
              </p:cNvSpPr>
              <p:nvPr userDrawn="1"/>
            </p:nvSpPr>
            <p:spPr>
              <a:xfrm>
                <a:off x="0" y="-14396"/>
                <a:ext cx="25203150" cy="3110990"/>
              </a:xfrm>
              <a:prstGeom prst="rect">
                <a:avLst/>
              </a:prstGeom>
              <a:blipFill>
                <a:blip r:embed="rId2"/>
                <a:stretch>
                  <a:fillRect/>
                </a:stretch>
              </a:blipFill>
            </p:spPr>
            <p:txBody>
              <a:bodyPr/>
              <a:lstStyle/>
              <a:p>
                <a:r>
                  <a:rPr lang="en-US">
                    <a:noFill/>
                  </a:rPr>
                  <a:t> </a:t>
                </a:r>
              </a:p>
            </p:txBody>
          </p:sp>
        </mc:Fallback>
      </mc:AlternateContent>
      <p:pic>
        <p:nvPicPr>
          <p:cNvPr id="9" name="Picture 8">
            <a:extLst>
              <a:ext uri="{FF2B5EF4-FFF2-40B4-BE49-F238E27FC236}">
                <a16:creationId xmlns:a16="http://schemas.microsoft.com/office/drawing/2014/main" id="{DDF72B50-1AB5-43BD-424D-B89CEF1EA4D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234423" y="-386975"/>
            <a:ext cx="4769849" cy="3856146"/>
          </a:xfrm>
          <a:prstGeom prst="rect">
            <a:avLst/>
          </a:prstGeom>
        </p:spPr>
      </p:pic>
      <p:pic>
        <p:nvPicPr>
          <p:cNvPr id="11" name="Picture 10">
            <a:extLst>
              <a:ext uri="{FF2B5EF4-FFF2-40B4-BE49-F238E27FC236}">
                <a16:creationId xmlns:a16="http://schemas.microsoft.com/office/drawing/2014/main" id="{3690BB95-4749-6ABD-D975-B65DE449AA0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30482" y="-884298"/>
            <a:ext cx="5454581" cy="385614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475" y="1441450"/>
            <a:ext cx="22682200" cy="6000750"/>
          </a:xfrm>
          <a:prstGeom prst="rect">
            <a:avLst/>
          </a:prstGeom>
          <a:noFill/>
          <a:ln w="9525">
            <a:noFill/>
            <a:miter lim="800000"/>
            <a:headEnd/>
            <a:tailEnd/>
          </a:ln>
        </p:spPr>
        <p:txBody>
          <a:bodyPr vert="horz" wrap="square" lIns="349758" tIns="174879" rIns="349758" bIns="17487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60475" y="8401050"/>
            <a:ext cx="22682200" cy="23761700"/>
          </a:xfrm>
          <a:prstGeom prst="rect">
            <a:avLst/>
          </a:prstGeom>
          <a:noFill/>
          <a:ln w="9525">
            <a:noFill/>
            <a:miter lim="800000"/>
            <a:headEnd/>
            <a:tailEnd/>
          </a:ln>
        </p:spPr>
        <p:txBody>
          <a:bodyPr vert="horz" wrap="square" lIns="349758" tIns="174879" rIns="349758" bIns="17487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260475" y="32788225"/>
            <a:ext cx="5880100" cy="2500313"/>
          </a:xfrm>
          <a:prstGeom prst="rect">
            <a:avLst/>
          </a:prstGeom>
          <a:noFill/>
          <a:ln w="9525">
            <a:noFill/>
            <a:miter lim="800000"/>
            <a:headEnd/>
            <a:tailEnd/>
          </a:ln>
          <a:effectLst/>
        </p:spPr>
        <p:txBody>
          <a:bodyPr vert="horz" wrap="square" lIns="349758" tIns="174879" rIns="349758" bIns="174879" numCol="1" anchor="t" anchorCtr="0" compatLnSpc="1">
            <a:prstTxWarp prst="textNoShape">
              <a:avLst/>
            </a:prstTxWarp>
          </a:bodyPr>
          <a:lstStyle>
            <a:lvl1pPr>
              <a:defRPr sz="5400">
                <a:latin typeface="Arial" charset="0"/>
                <a:cs typeface="Arial" charset="0"/>
              </a:defRPr>
            </a:lvl1pPr>
          </a:lstStyle>
          <a:p>
            <a:pPr>
              <a:defRPr/>
            </a:pPr>
            <a:r>
              <a:rPr lang="en-US"/>
              <a:t>محل عکس پرسنلی ارائه دهنده:</a:t>
            </a:r>
          </a:p>
        </p:txBody>
      </p:sp>
      <p:sp>
        <p:nvSpPr>
          <p:cNvPr id="1029" name="Rectangle 5"/>
          <p:cNvSpPr>
            <a:spLocks noGrp="1" noChangeArrowheads="1"/>
          </p:cNvSpPr>
          <p:nvPr>
            <p:ph type="ftr" sz="quarter" idx="3"/>
          </p:nvPr>
        </p:nvSpPr>
        <p:spPr bwMode="auto">
          <a:xfrm>
            <a:off x="8610600" y="32788225"/>
            <a:ext cx="7981950" cy="2500313"/>
          </a:xfrm>
          <a:prstGeom prst="rect">
            <a:avLst/>
          </a:prstGeom>
          <a:noFill/>
          <a:ln w="9525">
            <a:noFill/>
            <a:miter lim="800000"/>
            <a:headEnd/>
            <a:tailEnd/>
          </a:ln>
          <a:effectLst/>
        </p:spPr>
        <p:txBody>
          <a:bodyPr vert="horz" wrap="square" lIns="349758" tIns="174879" rIns="349758" bIns="174879" numCol="1" anchor="t" anchorCtr="0" compatLnSpc="1">
            <a:prstTxWarp prst="textNoShape">
              <a:avLst/>
            </a:prstTxWarp>
          </a:bodyPr>
          <a:lstStyle>
            <a:lvl1pPr algn="ctr">
              <a:defRPr sz="5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8062575" y="32788225"/>
            <a:ext cx="5880100" cy="2500313"/>
          </a:xfrm>
          <a:prstGeom prst="rect">
            <a:avLst/>
          </a:prstGeom>
          <a:noFill/>
          <a:ln w="9525">
            <a:noFill/>
            <a:miter lim="800000"/>
            <a:headEnd/>
            <a:tailEnd/>
          </a:ln>
          <a:effectLst/>
        </p:spPr>
        <p:txBody>
          <a:bodyPr vert="horz" wrap="square" lIns="349758" tIns="174879" rIns="349758" bIns="174879" numCol="1" anchor="t" anchorCtr="0" compatLnSpc="1">
            <a:prstTxWarp prst="textNoShape">
              <a:avLst/>
            </a:prstTxWarp>
          </a:bodyPr>
          <a:lstStyle>
            <a:lvl1pPr algn="r">
              <a:defRPr sz="5400">
                <a:latin typeface="Arial" charset="0"/>
                <a:cs typeface="Arial" charset="0"/>
              </a:defRPr>
            </a:lvl1pPr>
          </a:lstStyle>
          <a:p>
            <a:pPr>
              <a:defRPr/>
            </a:pPr>
            <a:fld id="{9FED5E0D-4966-4FC9-BEDC-A6A79BA34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3497263" rtl="0" eaLnBrk="0" fontAlgn="base" hangingPunct="0">
        <a:spcBef>
          <a:spcPct val="0"/>
        </a:spcBef>
        <a:spcAft>
          <a:spcPct val="0"/>
        </a:spcAft>
        <a:defRPr sz="16800">
          <a:solidFill>
            <a:schemeClr val="tx2"/>
          </a:solidFill>
          <a:latin typeface="+mj-lt"/>
          <a:ea typeface="+mj-ea"/>
          <a:cs typeface="+mj-cs"/>
        </a:defRPr>
      </a:lvl1pPr>
      <a:lvl2pPr algn="ctr" defTabSz="3497263" rtl="0" eaLnBrk="0" fontAlgn="base" hangingPunct="0">
        <a:spcBef>
          <a:spcPct val="0"/>
        </a:spcBef>
        <a:spcAft>
          <a:spcPct val="0"/>
        </a:spcAft>
        <a:defRPr sz="16800">
          <a:solidFill>
            <a:schemeClr val="tx2"/>
          </a:solidFill>
          <a:latin typeface="Arial" charset="0"/>
          <a:cs typeface="Arial" charset="0"/>
        </a:defRPr>
      </a:lvl2pPr>
      <a:lvl3pPr algn="ctr" defTabSz="3497263" rtl="0" eaLnBrk="0" fontAlgn="base" hangingPunct="0">
        <a:spcBef>
          <a:spcPct val="0"/>
        </a:spcBef>
        <a:spcAft>
          <a:spcPct val="0"/>
        </a:spcAft>
        <a:defRPr sz="16800">
          <a:solidFill>
            <a:schemeClr val="tx2"/>
          </a:solidFill>
          <a:latin typeface="Arial" charset="0"/>
          <a:cs typeface="Arial" charset="0"/>
        </a:defRPr>
      </a:lvl3pPr>
      <a:lvl4pPr algn="ctr" defTabSz="3497263" rtl="0" eaLnBrk="0" fontAlgn="base" hangingPunct="0">
        <a:spcBef>
          <a:spcPct val="0"/>
        </a:spcBef>
        <a:spcAft>
          <a:spcPct val="0"/>
        </a:spcAft>
        <a:defRPr sz="16800">
          <a:solidFill>
            <a:schemeClr val="tx2"/>
          </a:solidFill>
          <a:latin typeface="Arial" charset="0"/>
          <a:cs typeface="Arial" charset="0"/>
        </a:defRPr>
      </a:lvl4pPr>
      <a:lvl5pPr algn="ctr" defTabSz="3497263" rtl="0" eaLnBrk="0" fontAlgn="base" hangingPunct="0">
        <a:spcBef>
          <a:spcPct val="0"/>
        </a:spcBef>
        <a:spcAft>
          <a:spcPct val="0"/>
        </a:spcAft>
        <a:defRPr sz="16800">
          <a:solidFill>
            <a:schemeClr val="tx2"/>
          </a:solidFill>
          <a:latin typeface="Arial" charset="0"/>
          <a:cs typeface="Arial" charset="0"/>
        </a:defRPr>
      </a:lvl5pPr>
      <a:lvl6pPr marL="457200" algn="ctr" defTabSz="3497263" rtl="0" fontAlgn="base">
        <a:spcBef>
          <a:spcPct val="0"/>
        </a:spcBef>
        <a:spcAft>
          <a:spcPct val="0"/>
        </a:spcAft>
        <a:defRPr sz="16800">
          <a:solidFill>
            <a:schemeClr val="tx2"/>
          </a:solidFill>
          <a:latin typeface="Arial" charset="0"/>
          <a:cs typeface="Arial" charset="0"/>
        </a:defRPr>
      </a:lvl6pPr>
      <a:lvl7pPr marL="914400" algn="ctr" defTabSz="3497263" rtl="0" fontAlgn="base">
        <a:spcBef>
          <a:spcPct val="0"/>
        </a:spcBef>
        <a:spcAft>
          <a:spcPct val="0"/>
        </a:spcAft>
        <a:defRPr sz="16800">
          <a:solidFill>
            <a:schemeClr val="tx2"/>
          </a:solidFill>
          <a:latin typeface="Arial" charset="0"/>
          <a:cs typeface="Arial" charset="0"/>
        </a:defRPr>
      </a:lvl7pPr>
      <a:lvl8pPr marL="1371600" algn="ctr" defTabSz="3497263" rtl="0" fontAlgn="base">
        <a:spcBef>
          <a:spcPct val="0"/>
        </a:spcBef>
        <a:spcAft>
          <a:spcPct val="0"/>
        </a:spcAft>
        <a:defRPr sz="16800">
          <a:solidFill>
            <a:schemeClr val="tx2"/>
          </a:solidFill>
          <a:latin typeface="Arial" charset="0"/>
          <a:cs typeface="Arial" charset="0"/>
        </a:defRPr>
      </a:lvl8pPr>
      <a:lvl9pPr marL="1828800" algn="ctr" defTabSz="3497263" rtl="0" fontAlgn="base">
        <a:spcBef>
          <a:spcPct val="0"/>
        </a:spcBef>
        <a:spcAft>
          <a:spcPct val="0"/>
        </a:spcAft>
        <a:defRPr sz="16800">
          <a:solidFill>
            <a:schemeClr val="tx2"/>
          </a:solidFill>
          <a:latin typeface="Arial" charset="0"/>
          <a:cs typeface="Arial" charset="0"/>
        </a:defRPr>
      </a:lvl9pPr>
    </p:titleStyle>
    <p:bodyStyle>
      <a:lvl1pPr marL="1311275" indent="-1311275" algn="l" defTabSz="3497263" rtl="0" eaLnBrk="0" fontAlgn="base" hangingPunct="0">
        <a:spcBef>
          <a:spcPct val="20000"/>
        </a:spcBef>
        <a:spcAft>
          <a:spcPct val="0"/>
        </a:spcAft>
        <a:buChar char="•"/>
        <a:defRPr sz="12200">
          <a:solidFill>
            <a:schemeClr val="tx1"/>
          </a:solidFill>
          <a:latin typeface="+mn-lt"/>
          <a:ea typeface="+mn-ea"/>
          <a:cs typeface="+mn-cs"/>
        </a:defRPr>
      </a:lvl1pPr>
      <a:lvl2pPr marL="2841625" indent="-1092200" algn="l" defTabSz="3497263" rtl="0" eaLnBrk="0" fontAlgn="base" hangingPunct="0">
        <a:spcBef>
          <a:spcPct val="20000"/>
        </a:spcBef>
        <a:spcAft>
          <a:spcPct val="0"/>
        </a:spcAft>
        <a:buChar char="–"/>
        <a:defRPr sz="10700">
          <a:solidFill>
            <a:schemeClr val="tx1"/>
          </a:solidFill>
          <a:latin typeface="+mn-lt"/>
          <a:cs typeface="+mn-cs"/>
        </a:defRPr>
      </a:lvl2pPr>
      <a:lvl3pPr marL="4371975" indent="-874713" algn="l" defTabSz="3497263" rtl="0" eaLnBrk="0" fontAlgn="base" hangingPunct="0">
        <a:spcBef>
          <a:spcPct val="20000"/>
        </a:spcBef>
        <a:spcAft>
          <a:spcPct val="0"/>
        </a:spcAft>
        <a:buChar char="•"/>
        <a:defRPr sz="9200">
          <a:solidFill>
            <a:schemeClr val="tx1"/>
          </a:solidFill>
          <a:latin typeface="+mn-lt"/>
          <a:cs typeface="+mn-cs"/>
        </a:defRPr>
      </a:lvl3pPr>
      <a:lvl4pPr marL="6121400" indent="-874713" algn="l" defTabSz="3497263" rtl="0" eaLnBrk="0" fontAlgn="base" hangingPunct="0">
        <a:spcBef>
          <a:spcPct val="20000"/>
        </a:spcBef>
        <a:spcAft>
          <a:spcPct val="0"/>
        </a:spcAft>
        <a:buChar char="–"/>
        <a:defRPr sz="7700">
          <a:solidFill>
            <a:schemeClr val="tx1"/>
          </a:solidFill>
          <a:latin typeface="+mn-lt"/>
          <a:cs typeface="+mn-cs"/>
        </a:defRPr>
      </a:lvl4pPr>
      <a:lvl5pPr marL="7869238" indent="-874713" algn="l" defTabSz="3497263" rtl="0" eaLnBrk="0" fontAlgn="base" hangingPunct="0">
        <a:spcBef>
          <a:spcPct val="20000"/>
        </a:spcBef>
        <a:spcAft>
          <a:spcPct val="0"/>
        </a:spcAft>
        <a:buChar char="»"/>
        <a:defRPr sz="7700">
          <a:solidFill>
            <a:schemeClr val="tx1"/>
          </a:solidFill>
          <a:latin typeface="+mn-lt"/>
          <a:cs typeface="+mn-cs"/>
        </a:defRPr>
      </a:lvl5pPr>
      <a:lvl6pPr marL="8326438" indent="-874713" algn="l" defTabSz="3497263" rtl="0" fontAlgn="base">
        <a:spcBef>
          <a:spcPct val="20000"/>
        </a:spcBef>
        <a:spcAft>
          <a:spcPct val="0"/>
        </a:spcAft>
        <a:buChar char="»"/>
        <a:defRPr sz="7700">
          <a:solidFill>
            <a:schemeClr val="tx1"/>
          </a:solidFill>
          <a:latin typeface="+mn-lt"/>
          <a:cs typeface="+mn-cs"/>
        </a:defRPr>
      </a:lvl6pPr>
      <a:lvl7pPr marL="8783638" indent="-874713" algn="l" defTabSz="3497263" rtl="0" fontAlgn="base">
        <a:spcBef>
          <a:spcPct val="20000"/>
        </a:spcBef>
        <a:spcAft>
          <a:spcPct val="0"/>
        </a:spcAft>
        <a:buChar char="»"/>
        <a:defRPr sz="7700">
          <a:solidFill>
            <a:schemeClr val="tx1"/>
          </a:solidFill>
          <a:latin typeface="+mn-lt"/>
          <a:cs typeface="+mn-cs"/>
        </a:defRPr>
      </a:lvl7pPr>
      <a:lvl8pPr marL="9240838" indent="-874713" algn="l" defTabSz="3497263" rtl="0" fontAlgn="base">
        <a:spcBef>
          <a:spcPct val="20000"/>
        </a:spcBef>
        <a:spcAft>
          <a:spcPct val="0"/>
        </a:spcAft>
        <a:buChar char="»"/>
        <a:defRPr sz="7700">
          <a:solidFill>
            <a:schemeClr val="tx1"/>
          </a:solidFill>
          <a:latin typeface="+mn-lt"/>
          <a:cs typeface="+mn-cs"/>
        </a:defRPr>
      </a:lvl8pPr>
      <a:lvl9pPr marL="9698038" indent="-874713" algn="l" defTabSz="3497263" rtl="0" fontAlgn="base">
        <a:spcBef>
          <a:spcPct val="20000"/>
        </a:spcBef>
        <a:spcAft>
          <a:spcPct val="0"/>
        </a:spcAft>
        <a:buChar char="»"/>
        <a:defRPr sz="77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7DD3-B492-815B-A304-3E0956B7EDE9}"/>
              </a:ext>
            </a:extLst>
          </p:cNvPr>
          <p:cNvSpPr>
            <a:spLocks noGrp="1"/>
          </p:cNvSpPr>
          <p:nvPr>
            <p:ph type="title"/>
          </p:nvPr>
        </p:nvSpPr>
        <p:spPr/>
        <p:txBody>
          <a:bodyPr/>
          <a:lstStyle/>
          <a:p>
            <a:r>
              <a:rPr lang="fa-IR" sz="3600" b="1" dirty="0">
                <a:cs typeface="B Nazanin" pitchFamily="2" charset="-78"/>
              </a:rPr>
              <a:t> </a:t>
            </a:r>
            <a:r>
              <a:rPr lang="ar-SA" sz="4800" b="1" dirty="0">
                <a:cs typeface="B Nazanin" pitchFamily="2" charset="-78"/>
              </a:rPr>
              <a:t>اين متن را پاك كرده و عنوان فارسي مقاله را بنويسيد (حد</a:t>
            </a:r>
            <a:r>
              <a:rPr lang="fa-IR" sz="4800" b="1" dirty="0">
                <a:cs typeface="B Nazanin" pitchFamily="2" charset="-78"/>
              </a:rPr>
              <a:t>ا</a:t>
            </a:r>
            <a:r>
              <a:rPr lang="ar-SA" sz="4800" b="1" dirty="0">
                <a:cs typeface="B Nazanin" pitchFamily="2" charset="-78"/>
              </a:rPr>
              <a:t>کثر 10 کلمه)</a:t>
            </a:r>
            <a:br>
              <a:rPr lang="ar-SA" sz="3600" dirty="0">
                <a:cs typeface="B Nazanin" pitchFamily="2" charset="-78"/>
              </a:rPr>
            </a:br>
            <a:r>
              <a:rPr lang="fa-IR" sz="3600" dirty="0">
                <a:cs typeface="B Nazanin" pitchFamily="2" charset="-78"/>
              </a:rPr>
              <a:t>    </a:t>
            </a:r>
            <a:r>
              <a:rPr lang="ar-SA" sz="3600" dirty="0">
                <a:cs typeface="B Nazanin" pitchFamily="2" charset="-78"/>
              </a:rPr>
              <a:t>نام و نام</a:t>
            </a:r>
            <a:r>
              <a:rPr lang="ar-SA" sz="3600" dirty="0"/>
              <a:t>‌</a:t>
            </a:r>
            <a:r>
              <a:rPr lang="ar-SA" sz="3600" dirty="0">
                <a:cs typeface="B Nazanin" pitchFamily="2" charset="-78"/>
              </a:rPr>
              <a:t>خانوادگی مؤلف</a:t>
            </a:r>
            <a:r>
              <a:rPr lang="fa-IR" sz="3600" dirty="0">
                <a:cs typeface="B Nazanin" pitchFamily="2" charset="-78"/>
              </a:rPr>
              <a:t> اول1،</a:t>
            </a:r>
            <a:r>
              <a:rPr lang="ar-SA" sz="3600" dirty="0">
                <a:cs typeface="B Nazanin" pitchFamily="2" charset="-78"/>
              </a:rPr>
              <a:t> نام و نام</a:t>
            </a:r>
            <a:r>
              <a:rPr lang="en-US" sz="3600" dirty="0"/>
              <a:t>‌</a:t>
            </a:r>
            <a:r>
              <a:rPr lang="ar-SA" sz="3600" dirty="0">
                <a:cs typeface="B Nazanin" pitchFamily="2" charset="-78"/>
              </a:rPr>
              <a:t>خانوادگی مؤلف دوم2، ...</a:t>
            </a:r>
            <a:br>
              <a:rPr lang="ar-SA" sz="3600" dirty="0">
                <a:cs typeface="B Nazanin" pitchFamily="2" charset="-78"/>
              </a:rPr>
            </a:br>
            <a:r>
              <a:rPr lang="fa-IR" sz="3600" dirty="0">
                <a:cs typeface="B Nazanin" pitchFamily="2" charset="-78"/>
              </a:rPr>
              <a:t>    </a:t>
            </a:r>
            <a:r>
              <a:rPr lang="ar-SA" sz="3600" dirty="0">
                <a:cs typeface="B Nazanin" pitchFamily="2" charset="-78"/>
              </a:rPr>
              <a:t>1سمت يا مرتبه علمی، نام دانشگاه یا محل کار، نشانی پست الکترونیک مؤلف</a:t>
            </a:r>
            <a:r>
              <a:rPr lang="fa-IR" sz="3600" dirty="0">
                <a:cs typeface="B Nazanin" pitchFamily="2" charset="-78"/>
              </a:rPr>
              <a:t> اول </a:t>
            </a:r>
            <a:br>
              <a:rPr lang="ar-SA" sz="3600" dirty="0">
                <a:cs typeface="B Nazanin" pitchFamily="2" charset="-78"/>
              </a:rPr>
            </a:br>
            <a:r>
              <a:rPr lang="fa-IR" sz="3600" dirty="0">
                <a:cs typeface="B Nazanin" pitchFamily="2" charset="-78"/>
              </a:rPr>
              <a:t>    </a:t>
            </a:r>
            <a:r>
              <a:rPr lang="ar-SA" sz="3600" dirty="0">
                <a:cs typeface="B Nazanin" pitchFamily="2" charset="-78"/>
              </a:rPr>
              <a:t>2سمت يا مرتبه علمی، نام دانشگاه یا محل کار، نشانی پست الکترونیک مؤلف</a:t>
            </a:r>
            <a:r>
              <a:rPr lang="fa-IR" sz="3600" dirty="0">
                <a:cs typeface="B Nazanin" pitchFamily="2" charset="-78"/>
              </a:rPr>
              <a:t> دوم</a:t>
            </a:r>
            <a:endParaRPr lang="en-US" sz="3600" dirty="0"/>
          </a:p>
        </p:txBody>
      </p:sp>
      <p:sp>
        <p:nvSpPr>
          <p:cNvPr id="3" name="Content Placeholder 2">
            <a:extLst>
              <a:ext uri="{FF2B5EF4-FFF2-40B4-BE49-F238E27FC236}">
                <a16:creationId xmlns:a16="http://schemas.microsoft.com/office/drawing/2014/main" id="{EEA6E0D1-2E56-867A-AB52-084FD4852D09}"/>
              </a:ext>
            </a:extLst>
          </p:cNvPr>
          <p:cNvSpPr>
            <a:spLocks noGrp="1"/>
          </p:cNvSpPr>
          <p:nvPr>
            <p:ph sz="half" idx="1"/>
          </p:nvPr>
        </p:nvSpPr>
        <p:spPr/>
        <p:txBody>
          <a:bodyPr/>
          <a:lstStyle/>
          <a:p>
            <a:pPr algn="r" rtl="1" eaLnBrk="1" hangingPunct="1">
              <a:buFontTx/>
              <a:buNone/>
            </a:pPr>
            <a:r>
              <a:rPr lang="fa-IR" sz="2800" b="1" dirty="0">
                <a:solidFill>
                  <a:schemeClr val="tx1"/>
                </a:solidFill>
                <a:cs typeface="B Nazanin" pitchFamily="2" charset="-78"/>
              </a:rPr>
              <a:t>شکل </a:t>
            </a:r>
            <a:r>
              <a:rPr lang="fa-IR" sz="2800" b="1" dirty="0">
                <a:solidFill>
                  <a:schemeClr val="accent6">
                    <a:lumMod val="75000"/>
                  </a:schemeClr>
                </a:solidFill>
                <a:cs typeface="B Nazanin" pitchFamily="2" charset="-78"/>
              </a:rPr>
              <a:t>        </a:t>
            </a:r>
            <a:r>
              <a:rPr lang="fa-IR" sz="2400" b="1" dirty="0">
                <a:cs typeface="B Nazanin" pitchFamily="2" charset="-78"/>
              </a:rPr>
              <a:t>                                                                           </a:t>
            </a:r>
          </a:p>
          <a:p>
            <a:pPr eaLnBrk="1" hangingPunct="1">
              <a:buFontTx/>
              <a:buNone/>
            </a:pPr>
            <a:endParaRPr lang="fa-IR" sz="2400" dirty="0">
              <a:cs typeface="B Nazanin" pitchFamily="2" charset="-78"/>
            </a:endParaRPr>
          </a:p>
          <a:p>
            <a:pPr eaLnBrk="1" hangingPunct="1">
              <a:buFontTx/>
              <a:buNone/>
            </a:pPr>
            <a:endParaRPr lang="fa-IR" sz="2400" dirty="0">
              <a:cs typeface="B Nazanin" pitchFamily="2" charset="-78"/>
            </a:endParaRPr>
          </a:p>
          <a:p>
            <a:pPr eaLnBrk="1" hangingPunct="1">
              <a:buFontTx/>
              <a:buNone/>
            </a:pPr>
            <a:endParaRPr lang="fa-IR" sz="2400" dirty="0">
              <a:cs typeface="B Nazanin" pitchFamily="2" charset="-78"/>
            </a:endParaRPr>
          </a:p>
          <a:p>
            <a:pPr eaLnBrk="1" hangingPunct="1">
              <a:buFontTx/>
              <a:buNone/>
            </a:pPr>
            <a:endParaRPr lang="fa-IR" sz="2400" dirty="0">
              <a:cs typeface="B Nazanin" pitchFamily="2" charset="-78"/>
            </a:endParaRPr>
          </a:p>
          <a:p>
            <a:pPr eaLnBrk="1" hangingPunct="1">
              <a:buFontTx/>
              <a:buNone/>
            </a:pPr>
            <a:endParaRPr lang="fa-IR" sz="2400" dirty="0">
              <a:cs typeface="B Nazanin" pitchFamily="2" charset="-78"/>
            </a:endParaRPr>
          </a:p>
          <a:p>
            <a:pPr eaLnBrk="1" hangingPunct="1">
              <a:buFontTx/>
              <a:buNone/>
            </a:pPr>
            <a:endParaRPr lang="fa-IR" sz="2400" dirty="0">
              <a:cs typeface="B Nazanin" pitchFamily="2" charset="-78"/>
            </a:endParaRPr>
          </a:p>
          <a:p>
            <a:pPr eaLnBrk="1" hangingPunct="1">
              <a:buFontTx/>
              <a:buNone/>
            </a:pPr>
            <a:endParaRPr lang="fa-IR" sz="2400" dirty="0">
              <a:cs typeface="B Nazanin" pitchFamily="2" charset="-78"/>
            </a:endParaRPr>
          </a:p>
          <a:p>
            <a:pPr eaLnBrk="1" hangingPunct="1">
              <a:buFontTx/>
              <a:buNone/>
            </a:pPr>
            <a:endParaRPr lang="fa-IR" sz="2400" dirty="0">
              <a:cs typeface="B Nazanin" pitchFamily="2" charset="-78"/>
            </a:endParaRPr>
          </a:p>
          <a:p>
            <a:pPr eaLnBrk="1" hangingPunct="1">
              <a:buFontTx/>
              <a:buNone/>
            </a:pPr>
            <a:endParaRPr lang="fa-IR" sz="2400" dirty="0">
              <a:cs typeface="B Nazanin" pitchFamily="2" charset="-78"/>
            </a:endParaRPr>
          </a:p>
          <a:p>
            <a:pPr eaLnBrk="1" hangingPunct="1">
              <a:buFontTx/>
              <a:buNone/>
            </a:pPr>
            <a:endParaRPr lang="fa-IR" sz="2400" dirty="0">
              <a:cs typeface="B Nazanin" pitchFamily="2" charset="-78"/>
            </a:endParaRPr>
          </a:p>
          <a:p>
            <a:pPr eaLnBrk="1" hangingPunct="1">
              <a:buFontTx/>
              <a:buNone/>
            </a:pPr>
            <a:endParaRPr lang="fa-IR" sz="2400" dirty="0">
              <a:cs typeface="B Nazanin" pitchFamily="2" charset="-78"/>
            </a:endParaRPr>
          </a:p>
          <a:p>
            <a:pPr eaLnBrk="1" hangingPunct="1">
              <a:buFontTx/>
              <a:buNone/>
            </a:pPr>
            <a:endParaRPr lang="fa-IR" sz="2400" dirty="0">
              <a:cs typeface="B Nazanin" pitchFamily="2" charset="-78"/>
            </a:endParaRPr>
          </a:p>
          <a:p>
            <a:pPr eaLnBrk="1" hangingPunct="1">
              <a:buFontTx/>
              <a:buNone/>
            </a:pPr>
            <a:endParaRPr lang="fa-IR" sz="2400" dirty="0">
              <a:cs typeface="B Nazanin" pitchFamily="2" charset="-78"/>
            </a:endParaRPr>
          </a:p>
          <a:p>
            <a:pPr algn="r" rtl="1" eaLnBrk="1" hangingPunct="1">
              <a:buFontTx/>
              <a:buNone/>
            </a:pPr>
            <a:r>
              <a:rPr lang="fa-IR" sz="2800" b="1" dirty="0">
                <a:solidFill>
                  <a:schemeClr val="tx1"/>
                </a:solidFill>
                <a:cs typeface="B Nazanin" pitchFamily="2" charset="-78"/>
              </a:rPr>
              <a:t>جدول</a:t>
            </a:r>
            <a:r>
              <a:rPr lang="fa-IR" sz="2800" b="1" dirty="0">
                <a:solidFill>
                  <a:schemeClr val="accent6">
                    <a:lumMod val="75000"/>
                  </a:schemeClr>
                </a:solidFill>
                <a:cs typeface="B Nazanin" pitchFamily="2" charset="-78"/>
              </a:rPr>
              <a:t>                                                                                    </a:t>
            </a:r>
          </a:p>
          <a:p>
            <a:endParaRPr lang="en-US" dirty="0"/>
          </a:p>
        </p:txBody>
      </p:sp>
      <p:sp>
        <p:nvSpPr>
          <p:cNvPr id="4" name="Content Placeholder 3">
            <a:extLst>
              <a:ext uri="{FF2B5EF4-FFF2-40B4-BE49-F238E27FC236}">
                <a16:creationId xmlns:a16="http://schemas.microsoft.com/office/drawing/2014/main" id="{719C930B-9C65-0CE7-B969-64B1C26C4FEF}"/>
              </a:ext>
            </a:extLst>
          </p:cNvPr>
          <p:cNvSpPr>
            <a:spLocks noGrp="1"/>
          </p:cNvSpPr>
          <p:nvPr>
            <p:ph sz="half" idx="2"/>
          </p:nvPr>
        </p:nvSpPr>
        <p:spPr/>
        <p:txBody>
          <a:bodyPr/>
          <a:lstStyle/>
          <a:p>
            <a:pPr eaLnBrk="1" hangingPunct="1"/>
            <a:r>
              <a:rPr lang="fa-IR" sz="4000" b="1" dirty="0">
                <a:solidFill>
                  <a:schemeClr val="accent6">
                    <a:lumMod val="75000"/>
                  </a:schemeClr>
                </a:solidFill>
                <a:cs typeface="B Nazanin" pitchFamily="2" charset="-78"/>
              </a:rPr>
              <a:t> </a:t>
            </a:r>
            <a:r>
              <a:rPr lang="fa-IR" sz="4000" b="1" dirty="0">
                <a:solidFill>
                  <a:schemeClr val="tx1"/>
                </a:solidFill>
                <a:cs typeface="B Nazanin" pitchFamily="2" charset="-78"/>
              </a:rPr>
              <a:t>مقدمه</a:t>
            </a:r>
          </a:p>
          <a:p>
            <a:pPr algn="just" rtl="1" eaLnBrk="1" hangingPunct="1">
              <a:buFontTx/>
              <a:buNone/>
            </a:pPr>
            <a:endParaRPr lang="en-US" sz="4000" b="1" dirty="0">
              <a:solidFill>
                <a:schemeClr val="tx1"/>
              </a:solidFill>
              <a:cs typeface="B Nazanin" pitchFamily="2" charset="-78"/>
            </a:endParaRPr>
          </a:p>
          <a:p>
            <a:pPr marL="0" indent="0" algn="r" rtl="1" fontAlgn="base">
              <a:buNone/>
            </a:pPr>
            <a:r>
              <a:rPr lang="fa-IR" sz="2800" dirty="0">
                <a:solidFill>
                  <a:srgbClr val="161616"/>
                </a:solidFill>
                <a:latin typeface="IRANSans"/>
                <a:cs typeface="B Nazanin" panose="00000400000000000000" pitchFamily="2" charset="-78"/>
              </a:rPr>
              <a:t>1- </a:t>
            </a:r>
            <a:r>
              <a:rPr lang="fa-IR" sz="2800" b="0" i="0" dirty="0">
                <a:solidFill>
                  <a:srgbClr val="161616"/>
                </a:solidFill>
                <a:effectLst/>
                <a:latin typeface="IRANSans"/>
                <a:cs typeface="B Nazanin" panose="00000400000000000000" pitchFamily="2" charset="-78"/>
              </a:rPr>
              <a:t>پوستر به زبان فارسی و یا انگلیسی نوشته شود و از نظر املایی و نگارشی به دقت تصحیح گردد.</a:t>
            </a:r>
          </a:p>
          <a:p>
            <a:pPr marL="0" indent="0" algn="r" rtl="1" fontAlgn="base">
              <a:buNone/>
            </a:pPr>
            <a:r>
              <a:rPr lang="fa-IR" sz="2800" dirty="0">
                <a:solidFill>
                  <a:srgbClr val="161616"/>
                </a:solidFill>
                <a:latin typeface="IRANSans"/>
                <a:cs typeface="B Nazanin" panose="00000400000000000000" pitchFamily="2" charset="-78"/>
              </a:rPr>
              <a:t>2- </a:t>
            </a:r>
            <a:r>
              <a:rPr lang="fa-IR" sz="2800" b="0" i="0" dirty="0">
                <a:solidFill>
                  <a:srgbClr val="161616"/>
                </a:solidFill>
                <a:effectLst/>
                <a:latin typeface="IRANSans"/>
                <a:cs typeface="B Nazanin" panose="00000400000000000000" pitchFamily="2" charset="-78"/>
              </a:rPr>
              <a:t>از </a:t>
            </a:r>
            <a:r>
              <a:rPr lang="fa-IR" sz="2800" b="1" i="0" dirty="0">
                <a:solidFill>
                  <a:srgbClr val="161616"/>
                </a:solidFill>
                <a:effectLst/>
                <a:latin typeface="IRANSans"/>
                <a:cs typeface="B Nazanin" panose="00000400000000000000" pitchFamily="2" charset="-78"/>
              </a:rPr>
              <a:t>رنگ سفید برای پس زمینه </a:t>
            </a:r>
            <a:r>
              <a:rPr lang="fa-IR" sz="2800" b="0" i="0" dirty="0">
                <a:solidFill>
                  <a:srgbClr val="161616"/>
                </a:solidFill>
                <a:effectLst/>
                <a:latin typeface="IRANSans"/>
                <a:cs typeface="B Nazanin" panose="00000400000000000000" pitchFamily="2" charset="-78"/>
              </a:rPr>
              <a:t>فایل استفاده و از انتخاب رنگهای تیره جداً خودداری شود.</a:t>
            </a:r>
          </a:p>
          <a:p>
            <a:pPr marL="0" indent="0" algn="r" rtl="1" fontAlgn="base">
              <a:buNone/>
            </a:pPr>
            <a:r>
              <a:rPr lang="fa-IR" sz="2800" dirty="0">
                <a:solidFill>
                  <a:srgbClr val="161616"/>
                </a:solidFill>
                <a:latin typeface="IRANSans"/>
                <a:cs typeface="B Nazanin" panose="00000400000000000000" pitchFamily="2" charset="-78"/>
              </a:rPr>
              <a:t>3- </a:t>
            </a:r>
            <a:r>
              <a:rPr lang="fa-IR" sz="2800" b="0" i="0" dirty="0">
                <a:solidFill>
                  <a:srgbClr val="161616"/>
                </a:solidFill>
                <a:effectLst/>
                <a:latin typeface="IRANSans"/>
                <a:cs typeface="B Nazanin" panose="00000400000000000000" pitchFamily="2" charset="-78"/>
              </a:rPr>
              <a:t>برای تایپ از قلم‌های زیر و رنگ‌ </a:t>
            </a:r>
            <a:r>
              <a:rPr lang="fa-IR" sz="2800" b="1" i="0" dirty="0">
                <a:solidFill>
                  <a:schemeClr val="tx1"/>
                </a:solidFill>
                <a:effectLst/>
                <a:latin typeface="IRANSans"/>
                <a:cs typeface="B Nazanin" panose="00000400000000000000" pitchFamily="2" charset="-78"/>
              </a:rPr>
              <a:t>مشکی</a:t>
            </a:r>
            <a:r>
              <a:rPr lang="fa-IR" sz="2800" b="0" i="0" dirty="0">
                <a:solidFill>
                  <a:srgbClr val="161616"/>
                </a:solidFill>
                <a:effectLst/>
                <a:latin typeface="IRANSans"/>
                <a:cs typeface="B Nazanin" panose="00000400000000000000" pitchFamily="2" charset="-78"/>
              </a:rPr>
              <a:t> استفاده شود. از قلم‌های ایتالیک و یا قلم‌های همراه با خط </a:t>
            </a:r>
            <a:r>
              <a:rPr lang="fa-IR" sz="2800" dirty="0">
                <a:solidFill>
                  <a:srgbClr val="161616"/>
                </a:solidFill>
                <a:latin typeface="IRANSans"/>
                <a:cs typeface="B Nazanin" panose="00000400000000000000" pitchFamily="2" charset="-78"/>
              </a:rPr>
              <a:t>استفاده نشود.</a:t>
            </a:r>
          </a:p>
          <a:p>
            <a:pPr marL="0" indent="0" algn="r" rtl="1" fontAlgn="base">
              <a:buNone/>
            </a:pPr>
            <a:r>
              <a:rPr lang="fa-IR" sz="2800" dirty="0">
                <a:solidFill>
                  <a:srgbClr val="161616"/>
                </a:solidFill>
                <a:latin typeface="IRANSans"/>
                <a:cs typeface="B Nazanin" panose="00000400000000000000" pitchFamily="2" charset="-78"/>
              </a:rPr>
              <a:t>4- فونت تمامی </a:t>
            </a:r>
            <a:r>
              <a:rPr lang="fa-IR" sz="2800" b="1" dirty="0">
                <a:solidFill>
                  <a:srgbClr val="161616"/>
                </a:solidFill>
                <a:latin typeface="IRANSans"/>
                <a:cs typeface="B Nazanin" panose="00000400000000000000" pitchFamily="2" charset="-78"/>
              </a:rPr>
              <a:t>متون فارسی </a:t>
            </a:r>
            <a:r>
              <a:rPr lang="en-US" sz="2800" b="1" dirty="0">
                <a:solidFill>
                  <a:srgbClr val="161616"/>
                </a:solidFill>
                <a:latin typeface="IRANSans"/>
                <a:cs typeface="B Nazanin" panose="00000400000000000000" pitchFamily="2" charset="-78"/>
              </a:rPr>
              <a:t>B Nazanin</a:t>
            </a:r>
            <a:r>
              <a:rPr lang="fa-IR" sz="2800" dirty="0">
                <a:solidFill>
                  <a:srgbClr val="161616"/>
                </a:solidFill>
                <a:latin typeface="IRANSans"/>
                <a:cs typeface="B Nazanin" panose="00000400000000000000" pitchFamily="2" charset="-78"/>
              </a:rPr>
              <a:t> و تمامی </a:t>
            </a:r>
            <a:r>
              <a:rPr lang="fa-IR" sz="2800" b="1" dirty="0">
                <a:solidFill>
                  <a:srgbClr val="161616"/>
                </a:solidFill>
                <a:latin typeface="IRANSans"/>
                <a:cs typeface="B Nazanin" panose="00000400000000000000" pitchFamily="2" charset="-78"/>
              </a:rPr>
              <a:t>متون انگلیسی </a:t>
            </a:r>
            <a:r>
              <a:rPr lang="en-US" sz="2800" b="1" dirty="0">
                <a:solidFill>
                  <a:srgbClr val="161616"/>
                </a:solidFill>
                <a:latin typeface="IRANSans"/>
                <a:cs typeface="B Nazanin" panose="00000400000000000000" pitchFamily="2" charset="-78"/>
              </a:rPr>
              <a:t>Times New Roman</a:t>
            </a:r>
            <a:r>
              <a:rPr lang="fa-IR" sz="2800" b="1" dirty="0">
                <a:solidFill>
                  <a:srgbClr val="161616"/>
                </a:solidFill>
                <a:latin typeface="IRANSans"/>
                <a:cs typeface="B Nazanin" panose="00000400000000000000" pitchFamily="2" charset="-78"/>
              </a:rPr>
              <a:t> </a:t>
            </a:r>
            <a:r>
              <a:rPr lang="fa-IR" sz="2800" dirty="0">
                <a:solidFill>
                  <a:srgbClr val="161616"/>
                </a:solidFill>
                <a:latin typeface="IRANSans"/>
                <a:cs typeface="B Nazanin" panose="00000400000000000000" pitchFamily="2" charset="-78"/>
              </a:rPr>
              <a:t>انتخاب شود.</a:t>
            </a:r>
          </a:p>
          <a:p>
            <a:pPr algn="just" rtl="1">
              <a:lnSpc>
                <a:spcPct val="115000"/>
              </a:lnSpc>
              <a:spcAft>
                <a:spcPts val="1000"/>
              </a:spcAft>
            </a:pPr>
            <a:r>
              <a:rPr lang="fa-IR" sz="2000" b="1" dirty="0">
                <a:effectLst/>
                <a:latin typeface="Times New Roman" panose="02020603050405020304" pitchFamily="18" charset="0"/>
                <a:ea typeface="Calibri" panose="020F0502020204030204" pitchFamily="34" charset="0"/>
                <a:cs typeface="B Nazanin" panose="00000400000000000000" pitchFamily="2" charset="-78"/>
              </a:rPr>
              <a:t>فونت متن اصلی: </a:t>
            </a:r>
            <a:r>
              <a:rPr lang="en-US" sz="2000" dirty="0">
                <a:effectLst/>
                <a:latin typeface="Times New Roman" panose="02020603050405020304" pitchFamily="18" charset="0"/>
                <a:ea typeface="Calibri" panose="020F0502020204030204" pitchFamily="34" charset="0"/>
                <a:cs typeface="B Nazanin" panose="00000400000000000000" pitchFamily="2" charset="-78"/>
              </a:rPr>
              <a:t>B Nazanin</a:t>
            </a:r>
            <a:r>
              <a:rPr lang="fa-IR" sz="2000" dirty="0">
                <a:effectLst/>
                <a:latin typeface="Times New Roman" panose="02020603050405020304" pitchFamily="18" charset="0"/>
                <a:ea typeface="Calibri" panose="020F0502020204030204" pitchFamily="34" charset="0"/>
                <a:cs typeface="B Nazanin" panose="00000400000000000000" pitchFamily="2" charset="-78"/>
              </a:rPr>
              <a:t>- سایز: 34، لاتین: </a:t>
            </a:r>
            <a:r>
              <a:rPr lang="en-US" sz="2000" b="1" dirty="0">
                <a:solidFill>
                  <a:srgbClr val="161616"/>
                </a:solidFill>
                <a:latin typeface="IRANSans"/>
                <a:cs typeface="B Nazanin" panose="00000400000000000000" pitchFamily="2" charset="-78"/>
              </a:rPr>
              <a:t>Times New Roman</a:t>
            </a:r>
            <a:r>
              <a:rPr lang="fa-IR" sz="2000" b="1" dirty="0">
                <a:solidFill>
                  <a:srgbClr val="161616"/>
                </a:solidFill>
                <a:latin typeface="IRANSans"/>
                <a:cs typeface="B Nazanin" panose="00000400000000000000" pitchFamily="2" charset="-78"/>
              </a:rPr>
              <a:t> </a:t>
            </a:r>
            <a:r>
              <a:rPr lang="fa-IR" sz="2000" dirty="0">
                <a:effectLst/>
                <a:latin typeface="Times New Roman" panose="02020603050405020304" pitchFamily="18" charset="0"/>
                <a:ea typeface="Calibri" panose="020F0502020204030204" pitchFamily="34" charset="0"/>
                <a:cs typeface="B Nazanin" panose="00000400000000000000" pitchFamily="2" charset="-78"/>
              </a:rPr>
              <a:t>- سایز: 33</a:t>
            </a:r>
          </a:p>
          <a:p>
            <a:pPr algn="just" rtl="1">
              <a:lnSpc>
                <a:spcPct val="115000"/>
              </a:lnSpc>
              <a:spcAft>
                <a:spcPts val="1000"/>
              </a:spcAft>
            </a:pPr>
            <a:r>
              <a:rPr lang="fa-IR" sz="2000" b="1" dirty="0">
                <a:effectLst/>
                <a:latin typeface="Times New Roman" panose="02020603050405020304" pitchFamily="18" charset="0"/>
                <a:ea typeface="Calibri" panose="020F0502020204030204" pitchFamily="34" charset="0"/>
                <a:cs typeface="B Nazanin" panose="00000400000000000000" pitchFamily="2" charset="-78"/>
              </a:rPr>
              <a:t>فونت نمودار:</a:t>
            </a:r>
            <a:r>
              <a:rPr lang="fa-IR" sz="2000" dirty="0">
                <a:effectLst/>
                <a:latin typeface="Times New Roman" panose="02020603050405020304" pitchFamily="18" charset="0"/>
                <a:ea typeface="Calibri" panose="020F0502020204030204" pitchFamily="34" charset="0"/>
                <a:cs typeface="B Nazanin" panose="00000400000000000000" pitchFamily="2" charset="-78"/>
              </a:rPr>
              <a:t> </a:t>
            </a:r>
            <a:r>
              <a:rPr lang="en-US" sz="2000" dirty="0">
                <a:effectLst/>
                <a:latin typeface="Times New Roman" panose="02020603050405020304" pitchFamily="18" charset="0"/>
                <a:ea typeface="Calibri" panose="020F0502020204030204" pitchFamily="34" charset="0"/>
                <a:cs typeface="B Nazanin" panose="00000400000000000000" pitchFamily="2" charset="-78"/>
              </a:rPr>
              <a:t>B Nazanin</a:t>
            </a:r>
            <a:r>
              <a:rPr lang="fa-IR" sz="2000" dirty="0">
                <a:effectLst/>
                <a:latin typeface="Times New Roman" panose="02020603050405020304" pitchFamily="18" charset="0"/>
                <a:ea typeface="Calibri" panose="020F0502020204030204" pitchFamily="34" charset="0"/>
                <a:cs typeface="B Nazanin" panose="00000400000000000000" pitchFamily="2" charset="-78"/>
              </a:rPr>
              <a:t>- سایز: 20  لاتین: </a:t>
            </a:r>
            <a:r>
              <a:rPr lang="en-US" sz="2000" b="1" dirty="0">
                <a:solidFill>
                  <a:srgbClr val="161616"/>
                </a:solidFill>
                <a:latin typeface="IRANSans"/>
                <a:cs typeface="B Nazanin" panose="00000400000000000000" pitchFamily="2" charset="-78"/>
              </a:rPr>
              <a:t>Times New Roman</a:t>
            </a:r>
            <a:r>
              <a:rPr lang="fa-IR" sz="2000" b="1" dirty="0">
                <a:solidFill>
                  <a:srgbClr val="161616"/>
                </a:solidFill>
                <a:latin typeface="IRANSans"/>
                <a:cs typeface="B Nazanin" panose="00000400000000000000" pitchFamily="2" charset="-78"/>
              </a:rPr>
              <a:t> </a:t>
            </a:r>
            <a:r>
              <a:rPr lang="fa-IR" sz="2000" dirty="0">
                <a:effectLst/>
                <a:latin typeface="Times New Roman" panose="02020603050405020304" pitchFamily="18" charset="0"/>
                <a:ea typeface="Calibri" panose="020F0502020204030204" pitchFamily="34" charset="0"/>
                <a:cs typeface="B Nazanin" panose="00000400000000000000" pitchFamily="2" charset="-78"/>
              </a:rPr>
              <a:t>- سایز: 19</a:t>
            </a:r>
            <a:endParaRPr lang="en-US" sz="2000" dirty="0">
              <a:effectLst/>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15000"/>
              </a:lnSpc>
              <a:spcAft>
                <a:spcPts val="1000"/>
              </a:spcAft>
            </a:pPr>
            <a:r>
              <a:rPr lang="fa-IR" sz="2000" b="1" dirty="0">
                <a:effectLst/>
                <a:latin typeface="Times New Roman" panose="02020603050405020304" pitchFamily="18" charset="0"/>
                <a:ea typeface="Calibri" panose="020F0502020204030204" pitchFamily="34" charset="0"/>
                <a:cs typeface="B Nazanin" panose="00000400000000000000" pitchFamily="2" charset="-78"/>
              </a:rPr>
              <a:t>فونت جداول:</a:t>
            </a:r>
            <a:r>
              <a:rPr lang="fa-IR" sz="2000" dirty="0">
                <a:effectLst/>
                <a:latin typeface="Times New Roman" panose="02020603050405020304" pitchFamily="18" charset="0"/>
                <a:ea typeface="Calibri" panose="020F0502020204030204" pitchFamily="34" charset="0"/>
                <a:cs typeface="B Nazanin" panose="00000400000000000000" pitchFamily="2" charset="-78"/>
              </a:rPr>
              <a:t> </a:t>
            </a:r>
            <a:r>
              <a:rPr lang="en-US" sz="2000" dirty="0">
                <a:effectLst/>
                <a:latin typeface="Times New Roman" panose="02020603050405020304" pitchFamily="18" charset="0"/>
                <a:ea typeface="Calibri" panose="020F0502020204030204" pitchFamily="34" charset="0"/>
                <a:cs typeface="B Nazanin" panose="00000400000000000000" pitchFamily="2" charset="-78"/>
              </a:rPr>
              <a:t>B Nazanin</a:t>
            </a:r>
            <a:r>
              <a:rPr lang="fa-IR" sz="2000" dirty="0">
                <a:effectLst/>
                <a:latin typeface="Times New Roman" panose="02020603050405020304" pitchFamily="18" charset="0"/>
                <a:ea typeface="Calibri" panose="020F0502020204030204" pitchFamily="34" charset="0"/>
                <a:cs typeface="B Nazanin" panose="00000400000000000000" pitchFamily="2" charset="-78"/>
              </a:rPr>
              <a:t>- سایز: 26  لاتین: </a:t>
            </a:r>
            <a:r>
              <a:rPr lang="en-US" sz="2000" b="1" dirty="0">
                <a:solidFill>
                  <a:srgbClr val="161616"/>
                </a:solidFill>
                <a:latin typeface="IRANSans"/>
                <a:cs typeface="B Nazanin" panose="00000400000000000000" pitchFamily="2" charset="-78"/>
              </a:rPr>
              <a:t>Times New Roman</a:t>
            </a:r>
            <a:r>
              <a:rPr lang="fa-IR" sz="2000" b="1" dirty="0">
                <a:solidFill>
                  <a:srgbClr val="161616"/>
                </a:solidFill>
                <a:latin typeface="IRANSans"/>
                <a:cs typeface="B Nazanin" panose="00000400000000000000" pitchFamily="2" charset="-78"/>
              </a:rPr>
              <a:t> </a:t>
            </a:r>
            <a:r>
              <a:rPr lang="fa-IR" sz="2000" dirty="0">
                <a:effectLst/>
                <a:latin typeface="Times New Roman" panose="02020603050405020304" pitchFamily="18" charset="0"/>
                <a:ea typeface="Calibri" panose="020F0502020204030204" pitchFamily="34" charset="0"/>
                <a:cs typeface="B Nazanin" panose="00000400000000000000" pitchFamily="2" charset="-78"/>
              </a:rPr>
              <a:t>- سایز: 25</a:t>
            </a:r>
            <a:endParaRPr lang="en-US" sz="2000" dirty="0">
              <a:effectLst/>
              <a:latin typeface="Times New Roman" panose="02020603050405020304" pitchFamily="18" charset="0"/>
              <a:ea typeface="Calibri" panose="020F0502020204030204" pitchFamily="34" charset="0"/>
              <a:cs typeface="B Nazanin" panose="00000400000000000000" pitchFamily="2" charset="-78"/>
            </a:endParaRPr>
          </a:p>
          <a:p>
            <a:pPr algn="just" rtl="1">
              <a:lnSpc>
                <a:spcPct val="115000"/>
              </a:lnSpc>
              <a:spcAft>
                <a:spcPts val="1000"/>
              </a:spcAft>
            </a:pPr>
            <a:r>
              <a:rPr lang="fa-IR" sz="2000" b="1" dirty="0">
                <a:effectLst/>
                <a:latin typeface="Times New Roman" panose="02020603050405020304" pitchFamily="18" charset="0"/>
                <a:ea typeface="Calibri" panose="020F0502020204030204" pitchFamily="34" charset="0"/>
                <a:cs typeface="B Nazanin" panose="00000400000000000000" pitchFamily="2" charset="-78"/>
              </a:rPr>
              <a:t>فونت منابع: </a:t>
            </a:r>
            <a:r>
              <a:rPr lang="en-US" sz="2000" dirty="0">
                <a:effectLst/>
                <a:latin typeface="Times New Roman" panose="02020603050405020304" pitchFamily="18" charset="0"/>
                <a:ea typeface="Calibri" panose="020F0502020204030204" pitchFamily="34" charset="0"/>
                <a:cs typeface="B Nazanin" panose="00000400000000000000" pitchFamily="2" charset="-78"/>
              </a:rPr>
              <a:t>B Nazanin</a:t>
            </a:r>
            <a:r>
              <a:rPr lang="fa-IR" sz="2000" dirty="0">
                <a:effectLst/>
                <a:latin typeface="Times New Roman" panose="02020603050405020304" pitchFamily="18" charset="0"/>
                <a:ea typeface="Calibri" panose="020F0502020204030204" pitchFamily="34" charset="0"/>
                <a:cs typeface="B Nazanin" panose="00000400000000000000" pitchFamily="2" charset="-78"/>
              </a:rPr>
              <a:t>- سایز: 26  لاتین: </a:t>
            </a:r>
            <a:r>
              <a:rPr lang="en-US" sz="2000" b="1" dirty="0">
                <a:solidFill>
                  <a:srgbClr val="161616"/>
                </a:solidFill>
                <a:latin typeface="IRANSans"/>
                <a:cs typeface="B Nazanin" panose="00000400000000000000" pitchFamily="2" charset="-78"/>
              </a:rPr>
              <a:t>Times New Roman</a:t>
            </a:r>
            <a:r>
              <a:rPr lang="fa-IR" sz="2000" b="1" dirty="0">
                <a:solidFill>
                  <a:srgbClr val="161616"/>
                </a:solidFill>
                <a:latin typeface="IRANSans"/>
                <a:cs typeface="B Nazanin" panose="00000400000000000000" pitchFamily="2" charset="-78"/>
              </a:rPr>
              <a:t> </a:t>
            </a:r>
            <a:r>
              <a:rPr lang="fa-IR" sz="2000" dirty="0">
                <a:effectLst/>
                <a:latin typeface="Times New Roman" panose="02020603050405020304" pitchFamily="18" charset="0"/>
                <a:ea typeface="Calibri" panose="020F0502020204030204" pitchFamily="34" charset="0"/>
                <a:cs typeface="B Nazanin" panose="00000400000000000000" pitchFamily="2" charset="-78"/>
              </a:rPr>
              <a:t>- سایز: 25 حداکثر 6 مورد</a:t>
            </a:r>
          </a:p>
          <a:p>
            <a:pPr algn="just" rtl="1">
              <a:lnSpc>
                <a:spcPct val="115000"/>
              </a:lnSpc>
              <a:spcAft>
                <a:spcPts val="1000"/>
              </a:spcAft>
            </a:pPr>
            <a:endParaRPr lang="fa-IR" sz="2000" dirty="0">
              <a:latin typeface="Times New Roman" panose="02020603050405020304" pitchFamily="18" charset="0"/>
              <a:ea typeface="Calibri" panose="020F0502020204030204" pitchFamily="34" charset="0"/>
              <a:cs typeface="B Nazanin" panose="00000400000000000000" pitchFamily="2" charset="-78"/>
            </a:endParaRPr>
          </a:p>
          <a:p>
            <a:pPr marL="342900" lvl="0" indent="-342900" algn="just" rtl="1">
              <a:lnSpc>
                <a:spcPct val="115000"/>
              </a:lnSpc>
              <a:spcAft>
                <a:spcPts val="1000"/>
              </a:spcAft>
              <a:buFont typeface="Wingdings" panose="05000000000000000000" pitchFamily="2" charset="2"/>
              <a:buChar char=""/>
            </a:pPr>
            <a:r>
              <a:rPr lang="fa-IR" sz="2000" b="1" dirty="0">
                <a:effectLst/>
                <a:latin typeface="Times New Roman" panose="02020603050405020304" pitchFamily="18" charset="0"/>
                <a:ea typeface="Calibri" panose="020F0502020204030204" pitchFamily="34" charset="0"/>
                <a:cs typeface="B Nazanin" panose="00000400000000000000" pitchFamily="2" charset="-78"/>
              </a:rPr>
              <a:t>نکته:</a:t>
            </a:r>
            <a:r>
              <a:rPr lang="fa-IR" sz="2000" dirty="0">
                <a:effectLst/>
                <a:latin typeface="Times New Roman" panose="02020603050405020304" pitchFamily="18" charset="0"/>
                <a:ea typeface="Calibri" panose="020F0502020204030204" pitchFamily="34" charset="0"/>
                <a:cs typeface="B Nazanin" panose="00000400000000000000" pitchFamily="2" charset="-78"/>
              </a:rPr>
              <a:t> سعی کنید در تغییر اندازه باکس­ها، از تغییر فرم آن­ها جلوگیری شود.</a:t>
            </a:r>
          </a:p>
          <a:p>
            <a:pPr marL="342900" lvl="0" indent="-342900">
              <a:lnSpc>
                <a:spcPct val="115000"/>
              </a:lnSpc>
              <a:spcAft>
                <a:spcPts val="1000"/>
              </a:spcAft>
              <a:buFont typeface="Wingdings" panose="05000000000000000000" pitchFamily="2" charset="2"/>
              <a:buChar char=""/>
            </a:pPr>
            <a:r>
              <a:rPr lang="fa-IR" sz="20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ابعاد پوستر چاپ شده </a:t>
            </a:r>
            <a:r>
              <a:rPr lang="fa-IR" sz="2000">
                <a:solidFill>
                  <a:srgbClr val="FF0000"/>
                </a:solidFill>
                <a:latin typeface="Times New Roman" panose="02020603050405020304" pitchFamily="18" charset="0"/>
                <a:ea typeface="Calibri" panose="020F0502020204030204" pitchFamily="34" charset="0"/>
                <a:cs typeface="B Nazanin" panose="00000400000000000000" pitchFamily="2" charset="-78"/>
              </a:rPr>
              <a:t>باید حتما </a:t>
            </a:r>
            <a:r>
              <a:rPr lang="fa-IR" sz="20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70 سانتیمتر (عرض) در </a:t>
            </a:r>
            <a:r>
              <a:rPr lang="fa-IR" sz="2000">
                <a:solidFill>
                  <a:srgbClr val="FF0000"/>
                </a:solidFill>
                <a:latin typeface="Times New Roman" panose="02020603050405020304" pitchFamily="18" charset="0"/>
                <a:ea typeface="Calibri" panose="020F0502020204030204" pitchFamily="34" charset="0"/>
                <a:cs typeface="B Nazanin" panose="00000400000000000000" pitchFamily="2" charset="-78"/>
              </a:rPr>
              <a:t>100سانتیمتر  (طول) و به </a:t>
            </a:r>
            <a:r>
              <a:rPr lang="fa-IR" sz="20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صورت طولی (</a:t>
            </a:r>
            <a:r>
              <a:rPr lang="en-US" sz="1400" dirty="0">
                <a:solidFill>
                  <a:srgbClr val="FF0000"/>
                </a:solidFill>
              </a:rPr>
              <a:t>portrait</a:t>
            </a:r>
            <a:r>
              <a:rPr lang="fa-IR" sz="20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 باشد</a:t>
            </a:r>
            <a:endParaRPr lang="en-US" sz="2000" dirty="0">
              <a:solidFill>
                <a:srgbClr val="FF0000"/>
              </a:solidFill>
              <a:latin typeface="Times New Roman" panose="02020603050405020304" pitchFamily="18" charset="0"/>
              <a:ea typeface="Calibri" panose="020F0502020204030204" pitchFamily="34" charset="0"/>
              <a:cs typeface="B Nazanin" panose="00000400000000000000" pitchFamily="2" charset="-78"/>
            </a:endParaRPr>
          </a:p>
          <a:p>
            <a:pPr marL="342900" lvl="0" indent="-342900" algn="just" rtl="1">
              <a:lnSpc>
                <a:spcPct val="115000"/>
              </a:lnSpc>
              <a:spcAft>
                <a:spcPts val="1000"/>
              </a:spcAft>
              <a:buFont typeface="Wingdings" panose="05000000000000000000" pitchFamily="2" charset="2"/>
              <a:buChar char=""/>
            </a:pPr>
            <a:r>
              <a:rPr lang="fa-IR" sz="2000" b="1" dirty="0">
                <a:effectLst/>
                <a:latin typeface="Times New Roman" panose="02020603050405020304" pitchFamily="18" charset="0"/>
                <a:ea typeface="Calibri" panose="020F0502020204030204" pitchFamily="34" charset="0"/>
                <a:cs typeface="B Nazanin" panose="00000400000000000000" pitchFamily="2" charset="-78"/>
              </a:rPr>
              <a:t>نکته:</a:t>
            </a:r>
            <a:r>
              <a:rPr lang="fa-IR" sz="2000" dirty="0">
                <a:effectLst/>
                <a:latin typeface="Times New Roman" panose="02020603050405020304" pitchFamily="18" charset="0"/>
                <a:ea typeface="Calibri" panose="020F0502020204030204" pitchFamily="34" charset="0"/>
                <a:cs typeface="B Nazanin" panose="00000400000000000000" pitchFamily="2" charset="-78"/>
              </a:rPr>
              <a:t> پوستر چاپ شده، نمایانگر زحمات شماست. در طراحی زیبای آن کوشا باشید.</a:t>
            </a:r>
            <a:endParaRPr lang="en-US" sz="2000" dirty="0">
              <a:effectLst/>
              <a:latin typeface="Times New Roman" panose="02020603050405020304" pitchFamily="18" charset="0"/>
              <a:ea typeface="Calibri" panose="020F0502020204030204" pitchFamily="34" charset="0"/>
              <a:cs typeface="B Nazanin" panose="00000400000000000000" pitchFamily="2" charset="-78"/>
            </a:endParaRPr>
          </a:p>
          <a:p>
            <a:pPr marL="0" indent="0" algn="r" rtl="1" fontAlgn="base">
              <a:buNone/>
            </a:pPr>
            <a:endParaRPr lang="fa-IR" dirty="0">
              <a:solidFill>
                <a:srgbClr val="161616"/>
              </a:solidFill>
              <a:latin typeface="IRANSans"/>
              <a:cs typeface="B Nazanin" panose="00000400000000000000" pitchFamily="2" charset="-78"/>
            </a:endParaRPr>
          </a:p>
          <a:p>
            <a:pPr algn="just" rtl="1" eaLnBrk="1" hangingPunct="1">
              <a:buFontTx/>
              <a:buNone/>
            </a:pPr>
            <a:endParaRPr lang="fa-IR" sz="4000" dirty="0">
              <a:cs typeface="B Nazanin" pitchFamily="2" charset="-78"/>
            </a:endParaRPr>
          </a:p>
          <a:p>
            <a:pPr algn="just" rtl="1" eaLnBrk="1" hangingPunct="1">
              <a:buFontTx/>
              <a:buNone/>
            </a:pPr>
            <a:endParaRPr lang="fa-IR" sz="4000" dirty="0">
              <a:cs typeface="B Nazanin" pitchFamily="2" charset="-78"/>
            </a:endParaRPr>
          </a:p>
          <a:p>
            <a:pPr algn="just" rtl="1" eaLnBrk="1" hangingPunct="1">
              <a:buFontTx/>
              <a:buNone/>
            </a:pPr>
            <a:endParaRPr lang="fa-IR" sz="4000" dirty="0">
              <a:cs typeface="B Nazanin" pitchFamily="2" charset="-78"/>
            </a:endParaRPr>
          </a:p>
          <a:p>
            <a:pPr algn="just" rtl="1" eaLnBrk="1" hangingPunct="1">
              <a:buNone/>
            </a:pPr>
            <a:r>
              <a:rPr lang="fa-IR" sz="4000" b="1" dirty="0">
                <a:solidFill>
                  <a:schemeClr val="tx1"/>
                </a:solidFill>
                <a:cs typeface="B Nazanin" pitchFamily="2" charset="-78"/>
              </a:rPr>
              <a:t>روش تحقیق </a:t>
            </a:r>
          </a:p>
          <a:p>
            <a:pPr algn="just" rtl="1" eaLnBrk="1" hangingPunct="1">
              <a:buFontTx/>
              <a:buNone/>
            </a:pPr>
            <a:endParaRPr lang="en-US" sz="4000" dirty="0">
              <a:cs typeface="B Nazanin" pitchFamily="2" charset="-78"/>
            </a:endParaRPr>
          </a:p>
          <a:p>
            <a:pPr algn="just" rtl="1" eaLnBrk="1" hangingPunct="1">
              <a:buFontTx/>
              <a:buNone/>
            </a:pPr>
            <a:endParaRPr lang="en-US" sz="4000" dirty="0">
              <a:cs typeface="B Nazanin" pitchFamily="2" charset="-78"/>
            </a:endParaRPr>
          </a:p>
          <a:p>
            <a:pPr algn="just" rtl="1" eaLnBrk="1" hangingPunct="1">
              <a:buFontTx/>
              <a:buNone/>
            </a:pPr>
            <a:endParaRPr lang="en-US" sz="4000" dirty="0">
              <a:cs typeface="B Nazanin" pitchFamily="2" charset="-78"/>
            </a:endParaRPr>
          </a:p>
          <a:p>
            <a:pPr algn="just" rtl="1" eaLnBrk="1" hangingPunct="1">
              <a:buFontTx/>
              <a:buNone/>
            </a:pPr>
            <a:endParaRPr lang="en-US" sz="4000" dirty="0">
              <a:cs typeface="B Nazanin" pitchFamily="2" charset="-78"/>
            </a:endParaRPr>
          </a:p>
          <a:p>
            <a:pPr algn="just" rtl="1" eaLnBrk="1" hangingPunct="1">
              <a:buFontTx/>
              <a:buNone/>
            </a:pPr>
            <a:endParaRPr lang="en-US" sz="4000" dirty="0">
              <a:cs typeface="B Nazanin" pitchFamily="2" charset="-78"/>
            </a:endParaRPr>
          </a:p>
          <a:p>
            <a:pPr algn="just" rtl="1" eaLnBrk="1" hangingPunct="1">
              <a:buFontTx/>
              <a:buNone/>
            </a:pPr>
            <a:endParaRPr lang="en-US" sz="4000" dirty="0">
              <a:cs typeface="B Nazanin" pitchFamily="2" charset="-78"/>
            </a:endParaRPr>
          </a:p>
          <a:p>
            <a:pPr algn="just" rtl="1" eaLnBrk="1" hangingPunct="1">
              <a:buFontTx/>
              <a:buNone/>
            </a:pPr>
            <a:endParaRPr lang="en-US" sz="4000" dirty="0">
              <a:cs typeface="B Nazanin" pitchFamily="2" charset="-78"/>
            </a:endParaRPr>
          </a:p>
          <a:p>
            <a:pPr algn="just" rtl="1" eaLnBrk="1" hangingPunct="1">
              <a:buFontTx/>
              <a:buNone/>
            </a:pPr>
            <a:endParaRPr lang="en-US" sz="4000" dirty="0">
              <a:cs typeface="B Nazanin" pitchFamily="2" charset="-78"/>
            </a:endParaRPr>
          </a:p>
          <a:p>
            <a:pPr algn="just" rtl="1" eaLnBrk="1" hangingPunct="1">
              <a:buFontTx/>
              <a:buNone/>
            </a:pPr>
            <a:endParaRPr lang="fa-IR" sz="4000" dirty="0">
              <a:cs typeface="B Nazanin" pitchFamily="2" charset="-78"/>
            </a:endParaRPr>
          </a:p>
          <a:p>
            <a:pPr eaLnBrk="1" hangingPunct="1"/>
            <a:r>
              <a:rPr lang="fa-IR" sz="4000" b="1" dirty="0">
                <a:solidFill>
                  <a:schemeClr val="tx1"/>
                </a:solidFill>
                <a:cs typeface="B Nazanin" pitchFamily="2" charset="-78"/>
              </a:rPr>
              <a:t>نتیجه گیری</a:t>
            </a:r>
            <a:endParaRPr lang="en-US" sz="4000" b="1" dirty="0">
              <a:solidFill>
                <a:schemeClr val="tx1"/>
              </a:solidFill>
              <a:cs typeface="B Nazanin" pitchFamily="2" charset="-78"/>
            </a:endParaRPr>
          </a:p>
          <a:p>
            <a:pPr algn="just" rtl="1" eaLnBrk="1" hangingPunct="1">
              <a:buFontTx/>
              <a:buNone/>
            </a:pPr>
            <a:endParaRPr lang="fa-IR" sz="4000" dirty="0">
              <a:cs typeface="B Nazanin" pitchFamily="2" charset="-78"/>
            </a:endParaRPr>
          </a:p>
          <a:p>
            <a:pPr algn="just" rtl="1" eaLnBrk="1" hangingPunct="1">
              <a:buFontTx/>
              <a:buNone/>
            </a:pPr>
            <a:endParaRPr lang="fa-IR" sz="4000" dirty="0">
              <a:cs typeface="B Nazanin" pitchFamily="2" charset="-78"/>
            </a:endParaRPr>
          </a:p>
          <a:p>
            <a:pPr algn="just" rtl="1" eaLnBrk="1" hangingPunct="1">
              <a:buFontTx/>
              <a:buNone/>
            </a:pPr>
            <a:endParaRPr lang="fa-IR" sz="4000" dirty="0">
              <a:cs typeface="B Nazanin" pitchFamily="2" charset="-78"/>
            </a:endParaRPr>
          </a:p>
          <a:p>
            <a:pPr algn="just" rtl="1" eaLnBrk="1" hangingPunct="1">
              <a:buFontTx/>
              <a:buNone/>
            </a:pPr>
            <a:endParaRPr lang="fa-IR" sz="4000" dirty="0">
              <a:cs typeface="B Nazanin" pitchFamily="2" charset="-78"/>
            </a:endParaRPr>
          </a:p>
          <a:p>
            <a:pPr algn="just" rtl="1" eaLnBrk="1" hangingPunct="1">
              <a:buFontTx/>
              <a:buNone/>
            </a:pPr>
            <a:endParaRPr lang="fa-IR" sz="4000" dirty="0">
              <a:cs typeface="B Nazanin" pitchFamily="2" charset="-78"/>
            </a:endParaRPr>
          </a:p>
          <a:p>
            <a:pPr algn="just" rtl="1" eaLnBrk="1" hangingPunct="1">
              <a:buFontTx/>
              <a:buNone/>
            </a:pPr>
            <a:endParaRPr lang="fa-IR" sz="4000" dirty="0">
              <a:cs typeface="B Nazanin" pitchFamily="2" charset="-78"/>
            </a:endParaRPr>
          </a:p>
          <a:p>
            <a:pPr algn="just" rtl="1" eaLnBrk="1" hangingPunct="1">
              <a:buFontTx/>
              <a:buNone/>
            </a:pPr>
            <a:endParaRPr lang="fa-IR" sz="4000" dirty="0">
              <a:cs typeface="B Nazanin" pitchFamily="2" charset="-78"/>
            </a:endParaRPr>
          </a:p>
          <a:p>
            <a:pPr algn="just" rtl="1" eaLnBrk="1" hangingPunct="1">
              <a:buFontTx/>
              <a:buNone/>
            </a:pPr>
            <a:endParaRPr lang="fa-IR" sz="4000" dirty="0">
              <a:cs typeface="B Nazanin" pitchFamily="2" charset="-78"/>
            </a:endParaRPr>
          </a:p>
          <a:p>
            <a:pPr algn="just" rtl="1" eaLnBrk="1" hangingPunct="1">
              <a:buFontTx/>
              <a:buNone/>
            </a:pPr>
            <a:endParaRPr lang="fa-IR" sz="4000" dirty="0">
              <a:cs typeface="B Nazanin" pitchFamily="2" charset="-78"/>
            </a:endParaRPr>
          </a:p>
          <a:p>
            <a:endParaRPr lang="en-US" dirty="0"/>
          </a:p>
        </p:txBody>
      </p:sp>
      <p:sp>
        <p:nvSpPr>
          <p:cNvPr id="5" name="Date Placeholder 4">
            <a:extLst>
              <a:ext uri="{FF2B5EF4-FFF2-40B4-BE49-F238E27FC236}">
                <a16:creationId xmlns:a16="http://schemas.microsoft.com/office/drawing/2014/main" id="{68337DD2-E0AD-CF35-04C4-E9FE1B7C03F0}"/>
              </a:ext>
            </a:extLst>
          </p:cNvPr>
          <p:cNvSpPr>
            <a:spLocks noGrp="1"/>
          </p:cNvSpPr>
          <p:nvPr>
            <p:ph type="dt" sz="half" idx="10"/>
          </p:nvPr>
        </p:nvSpPr>
        <p:spPr/>
        <p:txBody>
          <a:bodyPr/>
          <a:lstStyle/>
          <a:p>
            <a:pPr algn="ctr" rtl="1">
              <a:defRPr/>
            </a:pPr>
            <a:r>
              <a:rPr lang="en-US" sz="3600" dirty="0" err="1">
                <a:cs typeface="2  Yekan" panose="00000400000000000000" pitchFamily="2" charset="-78"/>
              </a:rPr>
              <a:t>محل</a:t>
            </a:r>
            <a:r>
              <a:rPr lang="en-US" sz="3600" dirty="0">
                <a:cs typeface="2  Yekan" panose="00000400000000000000" pitchFamily="2" charset="-78"/>
              </a:rPr>
              <a:t> </a:t>
            </a:r>
            <a:r>
              <a:rPr lang="en-US" sz="3600" dirty="0" err="1">
                <a:cs typeface="2  Yekan" panose="00000400000000000000" pitchFamily="2" charset="-78"/>
              </a:rPr>
              <a:t>عکس</a:t>
            </a:r>
            <a:r>
              <a:rPr lang="en-US" sz="3600" dirty="0">
                <a:cs typeface="2  Yekan" panose="00000400000000000000" pitchFamily="2" charset="-78"/>
              </a:rPr>
              <a:t> </a:t>
            </a:r>
            <a:r>
              <a:rPr lang="en-US" sz="3600" dirty="0" err="1">
                <a:cs typeface="2  Yekan" panose="00000400000000000000" pitchFamily="2" charset="-78"/>
              </a:rPr>
              <a:t>پرسنلی</a:t>
            </a:r>
            <a:r>
              <a:rPr lang="en-US" sz="3600" dirty="0">
                <a:cs typeface="2  Yekan" panose="00000400000000000000" pitchFamily="2" charset="-78"/>
              </a:rPr>
              <a:t> </a:t>
            </a:r>
            <a:r>
              <a:rPr lang="en-US" sz="3600" dirty="0" err="1">
                <a:cs typeface="2  Yekan" panose="00000400000000000000" pitchFamily="2" charset="-78"/>
              </a:rPr>
              <a:t>ارائه</a:t>
            </a:r>
            <a:r>
              <a:rPr lang="en-US" sz="3600" dirty="0">
                <a:cs typeface="2  Yekan" panose="00000400000000000000" pitchFamily="2" charset="-78"/>
              </a:rPr>
              <a:t> </a:t>
            </a:r>
            <a:r>
              <a:rPr lang="en-US" sz="3600" dirty="0" err="1">
                <a:cs typeface="2  Yekan" panose="00000400000000000000" pitchFamily="2" charset="-78"/>
              </a:rPr>
              <a:t>دهنده</a:t>
            </a:r>
            <a:r>
              <a:rPr lang="en-US" sz="3600" dirty="0">
                <a:cs typeface="2  Yekan" panose="00000400000000000000" pitchFamily="2" charset="-78"/>
              </a:rPr>
              <a:t>:</a:t>
            </a:r>
          </a:p>
        </p:txBody>
      </p:sp>
      <p:sp>
        <p:nvSpPr>
          <p:cNvPr id="6" name="Slide Number Placeholder 5">
            <a:extLst>
              <a:ext uri="{FF2B5EF4-FFF2-40B4-BE49-F238E27FC236}">
                <a16:creationId xmlns:a16="http://schemas.microsoft.com/office/drawing/2014/main" id="{14599B3F-6167-0927-1494-8F1F896707EC}"/>
              </a:ext>
            </a:extLst>
          </p:cNvPr>
          <p:cNvSpPr>
            <a:spLocks noGrp="1"/>
          </p:cNvSpPr>
          <p:nvPr>
            <p:ph type="sldNum" sz="quarter" idx="12"/>
          </p:nvPr>
        </p:nvSpPr>
        <p:spPr/>
        <p:txBody>
          <a:bodyPr/>
          <a:lstStyle/>
          <a:p>
            <a:pPr>
              <a:defRPr/>
            </a:pPr>
            <a:r>
              <a:rPr lang="fa-IR" dirty="0"/>
              <a:t>منابع:</a:t>
            </a:r>
            <a:endParaRPr lang="en-US" dirty="0"/>
          </a:p>
        </p:txBody>
      </p:sp>
    </p:spTree>
    <p:extLst>
      <p:ext uri="{BB962C8B-B14F-4D97-AF65-F5344CB8AC3E}">
        <p14:creationId xmlns:p14="http://schemas.microsoft.com/office/powerpoint/2010/main" val="14742341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497263" rtl="0" eaLnBrk="1" fontAlgn="base" latinLnBrk="0" hangingPunct="1">
          <a:lnSpc>
            <a:spcPct val="100000"/>
          </a:lnSpc>
          <a:spcBef>
            <a:spcPct val="0"/>
          </a:spcBef>
          <a:spcAft>
            <a:spcPct val="0"/>
          </a:spcAft>
          <a:buClrTx/>
          <a:buSzTx/>
          <a:buFontTx/>
          <a:buNone/>
          <a:tabLst/>
          <a:defRPr kumimoji="0" lang="en-US" sz="69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497263" rtl="0" eaLnBrk="1" fontAlgn="base" latinLnBrk="0" hangingPunct="1">
          <a:lnSpc>
            <a:spcPct val="100000"/>
          </a:lnSpc>
          <a:spcBef>
            <a:spcPct val="0"/>
          </a:spcBef>
          <a:spcAft>
            <a:spcPct val="0"/>
          </a:spcAft>
          <a:buClrTx/>
          <a:buSzTx/>
          <a:buFontTx/>
          <a:buNone/>
          <a:tabLst/>
          <a:defRPr kumimoji="0" lang="en-US" sz="69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306</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2  Yekan</vt:lpstr>
      <vt:lpstr>Arial</vt:lpstr>
      <vt:lpstr>B Nazanin</vt:lpstr>
      <vt:lpstr>Calibri</vt:lpstr>
      <vt:lpstr>Cambria Math</vt:lpstr>
      <vt:lpstr>IRANSans</vt:lpstr>
      <vt:lpstr>Times New Roman</vt:lpstr>
      <vt:lpstr>Wingdings</vt:lpstr>
      <vt:lpstr>Default Design</vt:lpstr>
      <vt:lpstr> اين متن را پاك كرده و عنوان فارسي مقاله را بنويسيد (حداکثر 10 کلمه)     نام و نام‌خانوادگی مؤلف اول1، نام و نام‌خانوادگی مؤلف دوم2، ...     1سمت يا مرتبه علمی، نام دانشگاه یا محل کار، نشانی پست الکترونیک مؤلف اول      2سمت يا مرتبه علمی، نام دانشگاه یا محل کار، نشانی پست الکترونیک مؤلف دوم</vt:lpstr>
    </vt:vector>
  </TitlesOfParts>
  <Company>tehran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saba</dc:creator>
  <cp:lastModifiedBy>mojtaba khosravi</cp:lastModifiedBy>
  <cp:revision>40</cp:revision>
  <dcterms:created xsi:type="dcterms:W3CDTF">2012-04-18T09:03:16Z</dcterms:created>
  <dcterms:modified xsi:type="dcterms:W3CDTF">2024-02-27T20:32:45Z</dcterms:modified>
</cp:coreProperties>
</file>